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364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288" r:id="rId16"/>
    <p:sldId id="375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9900"/>
    <a:srgbClr val="CC0099"/>
    <a:srgbClr val="808000"/>
    <a:srgbClr val="9900CC"/>
    <a:srgbClr val="FF33CC"/>
    <a:srgbClr val="CC6600"/>
    <a:srgbClr val="CC33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75" d="100"/>
          <a:sy n="75" d="100"/>
        </p:scale>
        <p:origin x="-12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08049-A7C9-4624-812E-2E61A44E6B14}" type="datetimeFigureOut">
              <a:rPr lang="es-ES" smtClean="0"/>
              <a:t>08/12/2015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16D5E-2BAB-40DB-AF6D-8590F1AC3A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1879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716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758BF348-F267-4A9C-B511-568B71FEC152}" type="slidenum">
              <a:rPr lang="es-ES" altLang="es-ES" smtClean="0"/>
              <a:pPr eaLnBrk="1" hangingPunct="1"/>
              <a:t>2</a:t>
            </a:fld>
            <a:endParaRPr lang="es-ES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08/12/2015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21.jpeg"/><Relationship Id="rId7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slide" Target="slide3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slide" Target="slide3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slide" Target="slide3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slide" Target="slide3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slide" Target="slide3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slide" Target="slide3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slide" Target="slide3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slide" Target="slide3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35052" flipV="1">
            <a:off x="-1701699" y="2507154"/>
            <a:ext cx="6134129" cy="3335958"/>
          </a:xfrm>
          <a:prstGeom prst="rect">
            <a:avLst/>
          </a:prstGeom>
        </p:spPr>
      </p:pic>
      <p:pic>
        <p:nvPicPr>
          <p:cNvPr id="29" name="Picture 2" descr="Códigos QR / Qr Cod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91953">
            <a:off x="6779756" y="1492138"/>
            <a:ext cx="4407030" cy="440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8130" y="260648"/>
            <a:ext cx="9041321" cy="95410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A</a:t>
            </a:r>
            <a:r>
              <a:rPr lang="es-ES" sz="5400" b="1" spc="50" dirty="0" smtClean="0">
                <a:ln w="11430"/>
                <a:solidFill>
                  <a:srgbClr val="0000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V</a:t>
            </a:r>
            <a:r>
              <a:rPr lang="es-ES" sz="5400" b="1" spc="5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E</a:t>
            </a:r>
            <a:r>
              <a:rPr lang="es-ES" sz="5400" b="1" spc="50" dirty="0" smtClean="0">
                <a:ln w="11430"/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N</a:t>
            </a:r>
            <a:r>
              <a:rPr lang="es-ES" sz="5400" b="1" spc="50" dirty="0" smtClean="0">
                <a:ln w="11430"/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T</a:t>
            </a:r>
            <a:r>
              <a:rPr lang="es-ES" sz="5400" b="1" spc="50" dirty="0" smtClean="0">
                <a:ln w="11430"/>
                <a:solidFill>
                  <a:srgbClr val="33CC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U</a:t>
            </a:r>
            <a:r>
              <a:rPr lang="es-ES" sz="5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R</a:t>
            </a:r>
            <a:r>
              <a:rPr lang="es-ES" sz="5400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A</a:t>
            </a:r>
            <a:r>
              <a:rPr lang="es-ES" sz="5400" b="1" spc="50" dirty="0" smtClean="0">
                <a:ln w="11430"/>
                <a:solidFill>
                  <a:srgbClr val="CC66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S  </a:t>
            </a:r>
            <a:r>
              <a:rPr lang="es-ES" sz="5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D</a:t>
            </a:r>
            <a:r>
              <a:rPr lang="es-ES" sz="5400" b="1" spc="50" dirty="0" smtClean="0">
                <a:ln w="11430"/>
                <a:solidFill>
                  <a:srgbClr val="FF33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I</a:t>
            </a:r>
            <a:r>
              <a:rPr lang="es-ES" sz="5400" b="1" spc="50" dirty="0" smtClean="0">
                <a:ln w="11430"/>
                <a:solidFill>
                  <a:srgbClr val="FF99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G</a:t>
            </a:r>
            <a:r>
              <a:rPr lang="es-ES" sz="5400" b="1" spc="50" dirty="0" smtClean="0">
                <a:ln w="11430"/>
                <a:solidFill>
                  <a:srgbClr val="9900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I</a:t>
            </a:r>
            <a:r>
              <a:rPr lang="es-ES" sz="5400" b="1" spc="50" dirty="0" smtClean="0">
                <a:ln w="11430"/>
                <a:solidFill>
                  <a:srgbClr val="8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T</a:t>
            </a:r>
            <a:r>
              <a:rPr lang="es-ES" sz="5400" b="1" spc="50" dirty="0" smtClean="0">
                <a:ln w="11430"/>
                <a:solidFill>
                  <a:srgbClr val="CC00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A</a:t>
            </a:r>
            <a:r>
              <a:rPr lang="es-ES" sz="54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L</a:t>
            </a:r>
            <a:r>
              <a:rPr lang="es-ES" sz="5400" b="1" spc="50" dirty="0" smtClean="0">
                <a:ln w="11430"/>
                <a:solidFill>
                  <a:srgbClr val="0000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E</a:t>
            </a:r>
            <a:r>
              <a:rPr lang="es-ES" sz="5400" b="1" spc="5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S</a:t>
            </a:r>
            <a:endParaRPr lang="es-ES" sz="5400" b="1" cap="none" spc="50" dirty="0">
              <a:ln w="11430"/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713640" y="6082011"/>
            <a:ext cx="3177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José Lorenzo Sánchez Alavez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713639" y="6327358"/>
            <a:ext cx="31771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kern="500" dirty="0" smtClean="0"/>
              <a:t>Escuela Nacional</a:t>
            </a:r>
            <a:r>
              <a:rPr lang="es-ES" sz="1100" kern="500" dirty="0"/>
              <a:t> </a:t>
            </a:r>
            <a:r>
              <a:rPr lang="es-ES" sz="1100" kern="500" dirty="0" smtClean="0"/>
              <a:t>de Maestras de Jardines de Niños</a:t>
            </a:r>
            <a:endParaRPr lang="es-ES" sz="1100" kern="5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704869" y="6479758"/>
            <a:ext cx="31771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i="1" kern="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  de Diciembre de 2015</a:t>
            </a:r>
            <a:endParaRPr lang="es-ES" sz="1100" i="1" kern="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77544"/>
            <a:ext cx="1155512" cy="1155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Picture 2" descr="http://4.bp.blogspot.com/-V_UQcGHgFtw/Up39dgCBDyI/AAAAAAAABaE/IkAb_1KOsls/s1600/mzl.xvmqdxp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812" y="2800134"/>
            <a:ext cx="1155511" cy="1155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6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326969"/>
            <a:ext cx="1163918" cy="1174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867" y="5543146"/>
            <a:ext cx="1132109" cy="982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699792" y="1340768"/>
            <a:ext cx="590465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400" spc="50" dirty="0" smtClean="0">
                <a:ln w="11430"/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for Autograph Uni" panose="020B0604020202020204" pitchFamily="34" charset="-78"/>
                <a:cs typeface="Arial for Autograph Uni" panose="020B0604020202020204" pitchFamily="34" charset="-78"/>
              </a:rPr>
              <a:t>Formas de favorecer  el pensamiento matemático en la edad preescolar</a:t>
            </a:r>
            <a:endParaRPr lang="es-ES" sz="2400" cap="none" spc="50" dirty="0">
              <a:ln w="11430"/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 for Autograph Uni" panose="020B0604020202020204" pitchFamily="34" charset="-78"/>
              <a:cs typeface="Arial for Autograph Uni" panose="020B0604020202020204" pitchFamily="34" charset="-78"/>
            </a:endParaRPr>
          </a:p>
        </p:txBody>
      </p:sp>
      <p:pic>
        <p:nvPicPr>
          <p:cNvPr id="24" name="Picture 4" descr="http://2.bp.blogspot.com/-jGshHBswMnw/UD63iVL9FoI/AAAAAAAANBE/MSIWkVqRZJ0/s1600/play123.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4437112"/>
            <a:ext cx="1200713" cy="1208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a1021.phobos.apple.com/us/r30/Purple/v4/9e/a5/90/9ea59099-edfb-38df-5b02-60377ab53e1d/mzl.ngxeygo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41168"/>
            <a:ext cx="1152128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a4.mzstatic.com/us/r30/Purple/v4/85/44/ea/8544ea2a-0ff8-037d-66a2-cdcc66367a02/mzl.dymjmhaa.175x175-7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49080"/>
            <a:ext cx="1247964" cy="12479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s://lh6.ggpht.com/KLnO5Jctq0sn-YXAn2CygdTZ-HeU9VnH2AVepZlcB-iqiwvze7Q4tBA0LzjtU5GDUjg=w30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70946"/>
            <a:ext cx="1270222" cy="1270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12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59 CuadroTexto"/>
          <p:cNvSpPr txBox="1"/>
          <p:nvPr/>
        </p:nvSpPr>
        <p:spPr>
          <a:xfrm>
            <a:off x="360146" y="332656"/>
            <a:ext cx="6623929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vie" pitchFamily="82" charset="0"/>
              </a:rPr>
              <a:t>Secuencias I</a:t>
            </a:r>
            <a:endParaRPr lang="es-E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avie" pitchFamily="82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0" y="2060848"/>
            <a:ext cx="9036496" cy="2380276"/>
            <a:chOff x="-1809195" y="1413281"/>
            <a:chExt cx="11754883" cy="2866405"/>
          </a:xfrm>
        </p:grpSpPr>
        <p:grpSp>
          <p:nvGrpSpPr>
            <p:cNvPr id="61" name="60 Grupo"/>
            <p:cNvGrpSpPr/>
            <p:nvPr/>
          </p:nvGrpSpPr>
          <p:grpSpPr>
            <a:xfrm>
              <a:off x="1182736" y="1413281"/>
              <a:ext cx="2674392" cy="792088"/>
              <a:chOff x="1822501" y="4160213"/>
              <a:chExt cx="5280185" cy="1431652"/>
            </a:xfrm>
          </p:grpSpPr>
          <p:pic>
            <p:nvPicPr>
              <p:cNvPr id="62" name="61 Imagen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2501" y="4219820"/>
                <a:ext cx="1421110" cy="1364298"/>
              </a:xfrm>
              <a:prstGeom prst="rect">
                <a:avLst/>
              </a:prstGeom>
            </p:spPr>
          </p:pic>
          <p:pic>
            <p:nvPicPr>
              <p:cNvPr id="63" name="62 Imagen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0771" y="4205531"/>
                <a:ext cx="1360069" cy="1360069"/>
              </a:xfrm>
              <a:prstGeom prst="rect">
                <a:avLst/>
              </a:prstGeom>
            </p:spPr>
          </p:pic>
          <p:pic>
            <p:nvPicPr>
              <p:cNvPr id="64" name="63 Imagen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3659" y="4160213"/>
                <a:ext cx="1419027" cy="1431652"/>
              </a:xfrm>
              <a:prstGeom prst="rect">
                <a:avLst/>
              </a:prstGeom>
            </p:spPr>
          </p:pic>
          <p:sp>
            <p:nvSpPr>
              <p:cNvPr id="65" name="64 Rectángulo"/>
              <p:cNvSpPr/>
              <p:nvPr/>
            </p:nvSpPr>
            <p:spPr>
              <a:xfrm>
                <a:off x="2948352" y="4617555"/>
                <a:ext cx="1008112" cy="50405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6" name="65 Rectángulo"/>
              <p:cNvSpPr/>
              <p:nvPr/>
            </p:nvSpPr>
            <p:spPr>
              <a:xfrm>
                <a:off x="4903779" y="4617555"/>
                <a:ext cx="1008112" cy="50405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73" name="72 Grupo"/>
            <p:cNvGrpSpPr/>
            <p:nvPr/>
          </p:nvGrpSpPr>
          <p:grpSpPr>
            <a:xfrm>
              <a:off x="-1809195" y="3487598"/>
              <a:ext cx="2674392" cy="792088"/>
              <a:chOff x="1822501" y="4160213"/>
              <a:chExt cx="5280185" cy="1431652"/>
            </a:xfrm>
          </p:grpSpPr>
          <p:pic>
            <p:nvPicPr>
              <p:cNvPr id="74" name="73 Imagen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2501" y="4219820"/>
                <a:ext cx="1421110" cy="1364298"/>
              </a:xfrm>
              <a:prstGeom prst="rect">
                <a:avLst/>
              </a:prstGeom>
            </p:spPr>
          </p:pic>
          <p:pic>
            <p:nvPicPr>
              <p:cNvPr id="75" name="74 Imagen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0771" y="4205531"/>
                <a:ext cx="1360069" cy="1360069"/>
              </a:xfrm>
              <a:prstGeom prst="rect">
                <a:avLst/>
              </a:prstGeom>
            </p:spPr>
          </p:pic>
          <p:pic>
            <p:nvPicPr>
              <p:cNvPr id="76" name="75 Imagen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3659" y="4160213"/>
                <a:ext cx="1419027" cy="1431652"/>
              </a:xfrm>
              <a:prstGeom prst="rect">
                <a:avLst/>
              </a:prstGeom>
            </p:spPr>
          </p:pic>
          <p:sp>
            <p:nvSpPr>
              <p:cNvPr id="77" name="76 Rectángulo"/>
              <p:cNvSpPr/>
              <p:nvPr/>
            </p:nvSpPr>
            <p:spPr>
              <a:xfrm>
                <a:off x="2948352" y="4617555"/>
                <a:ext cx="1008112" cy="50405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8" name="77 Rectángulo"/>
              <p:cNvSpPr/>
              <p:nvPr/>
            </p:nvSpPr>
            <p:spPr>
              <a:xfrm>
                <a:off x="4903779" y="4617555"/>
                <a:ext cx="1008112" cy="50405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79" name="78 Grupo"/>
            <p:cNvGrpSpPr/>
            <p:nvPr/>
          </p:nvGrpSpPr>
          <p:grpSpPr>
            <a:xfrm>
              <a:off x="4222043" y="3456100"/>
              <a:ext cx="2674392" cy="792088"/>
              <a:chOff x="1822501" y="4160213"/>
              <a:chExt cx="5280185" cy="1431652"/>
            </a:xfrm>
          </p:grpSpPr>
          <p:pic>
            <p:nvPicPr>
              <p:cNvPr id="80" name="79 Imagen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2501" y="4219820"/>
                <a:ext cx="1421110" cy="1364298"/>
              </a:xfrm>
              <a:prstGeom prst="rect">
                <a:avLst/>
              </a:prstGeom>
            </p:spPr>
          </p:pic>
          <p:pic>
            <p:nvPicPr>
              <p:cNvPr id="81" name="80 Imagen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0771" y="4205531"/>
                <a:ext cx="1360069" cy="1360069"/>
              </a:xfrm>
              <a:prstGeom prst="rect">
                <a:avLst/>
              </a:prstGeom>
            </p:spPr>
          </p:pic>
          <p:pic>
            <p:nvPicPr>
              <p:cNvPr id="82" name="81 Imagen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3659" y="4160213"/>
                <a:ext cx="1419027" cy="1431652"/>
              </a:xfrm>
              <a:prstGeom prst="rect">
                <a:avLst/>
              </a:prstGeom>
            </p:spPr>
          </p:pic>
          <p:sp>
            <p:nvSpPr>
              <p:cNvPr id="83" name="82 Rectángulo"/>
              <p:cNvSpPr/>
              <p:nvPr/>
            </p:nvSpPr>
            <p:spPr>
              <a:xfrm>
                <a:off x="2948352" y="4617555"/>
                <a:ext cx="1008112" cy="50405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4" name="83 Rectángulo"/>
              <p:cNvSpPr/>
              <p:nvPr/>
            </p:nvSpPr>
            <p:spPr>
              <a:xfrm>
                <a:off x="4903779" y="4617555"/>
                <a:ext cx="1008112" cy="50405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85" name="84 Grupo"/>
            <p:cNvGrpSpPr/>
            <p:nvPr/>
          </p:nvGrpSpPr>
          <p:grpSpPr>
            <a:xfrm rot="5400000">
              <a:off x="-336132" y="2478798"/>
              <a:ext cx="2674392" cy="792088"/>
              <a:chOff x="1822501" y="4160213"/>
              <a:chExt cx="5280185" cy="1431652"/>
            </a:xfrm>
          </p:grpSpPr>
          <p:pic>
            <p:nvPicPr>
              <p:cNvPr id="86" name="85 Imagen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2501" y="4219820"/>
                <a:ext cx="1421110" cy="1364298"/>
              </a:xfrm>
              <a:prstGeom prst="rect">
                <a:avLst/>
              </a:prstGeom>
            </p:spPr>
          </p:pic>
          <p:pic>
            <p:nvPicPr>
              <p:cNvPr id="87" name="86 Imagen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0771" y="4205531"/>
                <a:ext cx="1360069" cy="1360069"/>
              </a:xfrm>
              <a:prstGeom prst="rect">
                <a:avLst/>
              </a:prstGeom>
            </p:spPr>
          </p:pic>
          <p:pic>
            <p:nvPicPr>
              <p:cNvPr id="88" name="87 Imagen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3659" y="4160213"/>
                <a:ext cx="1419027" cy="1431652"/>
              </a:xfrm>
              <a:prstGeom prst="rect">
                <a:avLst/>
              </a:prstGeom>
            </p:spPr>
          </p:pic>
          <p:sp>
            <p:nvSpPr>
              <p:cNvPr id="89" name="88 Rectángulo"/>
              <p:cNvSpPr/>
              <p:nvPr/>
            </p:nvSpPr>
            <p:spPr>
              <a:xfrm>
                <a:off x="2948352" y="4617555"/>
                <a:ext cx="1008112" cy="50405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0" name="89 Rectángulo"/>
              <p:cNvSpPr/>
              <p:nvPr/>
            </p:nvSpPr>
            <p:spPr>
              <a:xfrm>
                <a:off x="4903779" y="4617555"/>
                <a:ext cx="1008112" cy="50405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91" name="90 Grupo"/>
            <p:cNvGrpSpPr/>
            <p:nvPr/>
          </p:nvGrpSpPr>
          <p:grpSpPr>
            <a:xfrm rot="5400000">
              <a:off x="5791088" y="2514948"/>
              <a:ext cx="2674392" cy="792088"/>
              <a:chOff x="1822501" y="4160213"/>
              <a:chExt cx="5280185" cy="1431652"/>
            </a:xfrm>
          </p:grpSpPr>
          <p:pic>
            <p:nvPicPr>
              <p:cNvPr id="92" name="91 Imagen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2501" y="4219820"/>
                <a:ext cx="1421110" cy="1364298"/>
              </a:xfrm>
              <a:prstGeom prst="rect">
                <a:avLst/>
              </a:prstGeom>
            </p:spPr>
          </p:pic>
          <p:pic>
            <p:nvPicPr>
              <p:cNvPr id="93" name="92 Imagen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0771" y="4205531"/>
                <a:ext cx="1360069" cy="1360069"/>
              </a:xfrm>
              <a:prstGeom prst="rect">
                <a:avLst/>
              </a:prstGeom>
            </p:spPr>
          </p:pic>
          <p:pic>
            <p:nvPicPr>
              <p:cNvPr id="94" name="93 Imagen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3659" y="4160213"/>
                <a:ext cx="1419027" cy="1431652"/>
              </a:xfrm>
              <a:prstGeom prst="rect">
                <a:avLst/>
              </a:prstGeom>
            </p:spPr>
          </p:pic>
          <p:sp>
            <p:nvSpPr>
              <p:cNvPr id="95" name="94 Rectángulo"/>
              <p:cNvSpPr/>
              <p:nvPr/>
            </p:nvSpPr>
            <p:spPr>
              <a:xfrm>
                <a:off x="2948352" y="4617555"/>
                <a:ext cx="1008112" cy="50405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6" name="95 Rectángulo"/>
              <p:cNvSpPr/>
              <p:nvPr/>
            </p:nvSpPr>
            <p:spPr>
              <a:xfrm>
                <a:off x="4903779" y="4617555"/>
                <a:ext cx="1008112" cy="50405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3" name="32 Grupo"/>
            <p:cNvGrpSpPr/>
            <p:nvPr/>
          </p:nvGrpSpPr>
          <p:grpSpPr>
            <a:xfrm rot="16200000" flipV="1">
              <a:off x="2717883" y="2478798"/>
              <a:ext cx="2674392" cy="792088"/>
              <a:chOff x="1822501" y="4160213"/>
              <a:chExt cx="5280185" cy="1431652"/>
            </a:xfrm>
          </p:grpSpPr>
          <p:pic>
            <p:nvPicPr>
              <p:cNvPr id="34" name="33 Imagen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2501" y="4219820"/>
                <a:ext cx="1421110" cy="1364298"/>
              </a:xfrm>
              <a:prstGeom prst="rect">
                <a:avLst/>
              </a:prstGeom>
            </p:spPr>
          </p:pic>
          <p:pic>
            <p:nvPicPr>
              <p:cNvPr id="35" name="34 Imagen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0771" y="4205531"/>
                <a:ext cx="1360069" cy="1360069"/>
              </a:xfrm>
              <a:prstGeom prst="rect">
                <a:avLst/>
              </a:prstGeom>
            </p:spPr>
          </p:pic>
          <p:pic>
            <p:nvPicPr>
              <p:cNvPr id="36" name="35 Imagen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3659" y="4160213"/>
                <a:ext cx="1419027" cy="1431652"/>
              </a:xfrm>
              <a:prstGeom prst="rect">
                <a:avLst/>
              </a:prstGeom>
            </p:spPr>
          </p:pic>
          <p:sp>
            <p:nvSpPr>
              <p:cNvPr id="37" name="36 Rectángulo"/>
              <p:cNvSpPr/>
              <p:nvPr/>
            </p:nvSpPr>
            <p:spPr>
              <a:xfrm>
                <a:off x="2948352" y="4617555"/>
                <a:ext cx="1008112" cy="50405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37 Rectángulo"/>
              <p:cNvSpPr/>
              <p:nvPr/>
            </p:nvSpPr>
            <p:spPr>
              <a:xfrm>
                <a:off x="4903779" y="4617555"/>
                <a:ext cx="1008112" cy="50405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59" name="58 Grupo"/>
            <p:cNvGrpSpPr/>
            <p:nvPr/>
          </p:nvGrpSpPr>
          <p:grpSpPr>
            <a:xfrm>
              <a:off x="7271296" y="1486487"/>
              <a:ext cx="2674392" cy="792088"/>
              <a:chOff x="1822501" y="4160213"/>
              <a:chExt cx="5280185" cy="1431652"/>
            </a:xfrm>
          </p:grpSpPr>
          <p:pic>
            <p:nvPicPr>
              <p:cNvPr id="67" name="66 Imagen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2501" y="4219820"/>
                <a:ext cx="1421110" cy="1364298"/>
              </a:xfrm>
              <a:prstGeom prst="rect">
                <a:avLst/>
              </a:prstGeom>
            </p:spPr>
          </p:pic>
          <p:pic>
            <p:nvPicPr>
              <p:cNvPr id="68" name="67 Imagen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0771" y="4205531"/>
                <a:ext cx="1360069" cy="1360069"/>
              </a:xfrm>
              <a:prstGeom prst="rect">
                <a:avLst/>
              </a:prstGeom>
            </p:spPr>
          </p:pic>
          <p:pic>
            <p:nvPicPr>
              <p:cNvPr id="69" name="68 Imagen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3659" y="4160213"/>
                <a:ext cx="1419027" cy="1431652"/>
              </a:xfrm>
              <a:prstGeom prst="rect">
                <a:avLst/>
              </a:prstGeom>
            </p:spPr>
          </p:pic>
          <p:sp>
            <p:nvSpPr>
              <p:cNvPr id="70" name="69 Rectángulo"/>
              <p:cNvSpPr/>
              <p:nvPr/>
            </p:nvSpPr>
            <p:spPr>
              <a:xfrm>
                <a:off x="2948352" y="4617555"/>
                <a:ext cx="1008112" cy="50405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1" name="70 Rectángulo"/>
              <p:cNvSpPr/>
              <p:nvPr/>
            </p:nvSpPr>
            <p:spPr>
              <a:xfrm>
                <a:off x="4903779" y="4617555"/>
                <a:ext cx="1008112" cy="50405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pic>
        <p:nvPicPr>
          <p:cNvPr id="46" name="45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949280"/>
            <a:ext cx="1043273" cy="71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59 CuadroTexto"/>
          <p:cNvSpPr txBox="1"/>
          <p:nvPr/>
        </p:nvSpPr>
        <p:spPr>
          <a:xfrm>
            <a:off x="360146" y="332656"/>
            <a:ext cx="6829114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vie" pitchFamily="82" charset="0"/>
              </a:rPr>
              <a:t>Secuencias 2</a:t>
            </a:r>
            <a:endParaRPr lang="es-E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avie" pitchFamily="82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 rot="10800000">
            <a:off x="827584" y="3299392"/>
            <a:ext cx="1717139" cy="1754309"/>
            <a:chOff x="5596406" y="3997257"/>
            <a:chExt cx="1717139" cy="1754309"/>
          </a:xfrm>
        </p:grpSpPr>
        <p:pic>
          <p:nvPicPr>
            <p:cNvPr id="52" name="51 Imagen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406" y="4005163"/>
              <a:ext cx="719786" cy="754823"/>
            </a:xfrm>
            <a:prstGeom prst="rect">
              <a:avLst/>
            </a:prstGeom>
          </p:spPr>
        </p:pic>
        <p:pic>
          <p:nvPicPr>
            <p:cNvPr id="53" name="52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067" y="3997257"/>
              <a:ext cx="688869" cy="752483"/>
            </a:xfrm>
            <a:prstGeom prst="rect">
              <a:avLst/>
            </a:prstGeom>
          </p:spPr>
        </p:pic>
        <p:sp>
          <p:nvSpPr>
            <p:cNvPr id="54" name="53 Rectángulo"/>
            <p:cNvSpPr/>
            <p:nvPr/>
          </p:nvSpPr>
          <p:spPr>
            <a:xfrm>
              <a:off x="6166645" y="4225217"/>
              <a:ext cx="510605" cy="2788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5" name="54 Grupo"/>
            <p:cNvGrpSpPr/>
            <p:nvPr/>
          </p:nvGrpSpPr>
          <p:grpSpPr>
            <a:xfrm rot="5400000">
              <a:off x="6360632" y="4798654"/>
              <a:ext cx="1113737" cy="792088"/>
              <a:chOff x="6348679" y="2307878"/>
              <a:chExt cx="1113737" cy="792088"/>
            </a:xfrm>
          </p:grpSpPr>
          <p:pic>
            <p:nvPicPr>
              <p:cNvPr id="56" name="55 Imagen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3685" y="2307878"/>
                <a:ext cx="718731" cy="792088"/>
              </a:xfrm>
              <a:prstGeom prst="rect">
                <a:avLst/>
              </a:prstGeom>
            </p:spPr>
          </p:pic>
          <p:sp>
            <p:nvSpPr>
              <p:cNvPr id="57" name="56 Rectángulo"/>
              <p:cNvSpPr/>
              <p:nvPr/>
            </p:nvSpPr>
            <p:spPr>
              <a:xfrm>
                <a:off x="6348679" y="2560911"/>
                <a:ext cx="510605" cy="27887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59" name="58 Grupo"/>
          <p:cNvGrpSpPr/>
          <p:nvPr/>
        </p:nvGrpSpPr>
        <p:grpSpPr>
          <a:xfrm rot="10800000">
            <a:off x="2308660" y="3261173"/>
            <a:ext cx="1717139" cy="1754309"/>
            <a:chOff x="5596406" y="3997257"/>
            <a:chExt cx="1717139" cy="1754309"/>
          </a:xfrm>
        </p:grpSpPr>
        <p:pic>
          <p:nvPicPr>
            <p:cNvPr id="67" name="66 Imagen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406" y="4005163"/>
              <a:ext cx="719786" cy="754823"/>
            </a:xfrm>
            <a:prstGeom prst="rect">
              <a:avLst/>
            </a:prstGeom>
          </p:spPr>
        </p:pic>
        <p:pic>
          <p:nvPicPr>
            <p:cNvPr id="68" name="67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067" y="3997257"/>
              <a:ext cx="688869" cy="752483"/>
            </a:xfrm>
            <a:prstGeom prst="rect">
              <a:avLst/>
            </a:prstGeom>
          </p:spPr>
        </p:pic>
        <p:sp>
          <p:nvSpPr>
            <p:cNvPr id="69" name="68 Rectángulo"/>
            <p:cNvSpPr/>
            <p:nvPr/>
          </p:nvSpPr>
          <p:spPr>
            <a:xfrm>
              <a:off x="6166645" y="4225217"/>
              <a:ext cx="510605" cy="2788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70" name="69 Grupo"/>
            <p:cNvGrpSpPr/>
            <p:nvPr/>
          </p:nvGrpSpPr>
          <p:grpSpPr>
            <a:xfrm rot="5400000">
              <a:off x="6360632" y="4798654"/>
              <a:ext cx="1113737" cy="792088"/>
              <a:chOff x="6348679" y="2307878"/>
              <a:chExt cx="1113737" cy="792088"/>
            </a:xfrm>
          </p:grpSpPr>
          <p:pic>
            <p:nvPicPr>
              <p:cNvPr id="71" name="70 Imagen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3685" y="2307878"/>
                <a:ext cx="718731" cy="792088"/>
              </a:xfrm>
              <a:prstGeom prst="rect">
                <a:avLst/>
              </a:prstGeom>
            </p:spPr>
          </p:pic>
          <p:sp>
            <p:nvSpPr>
              <p:cNvPr id="103" name="102 Rectángulo"/>
              <p:cNvSpPr/>
              <p:nvPr/>
            </p:nvSpPr>
            <p:spPr>
              <a:xfrm>
                <a:off x="6348679" y="2560911"/>
                <a:ext cx="510605" cy="27887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04" name="103 Grupo"/>
          <p:cNvGrpSpPr/>
          <p:nvPr/>
        </p:nvGrpSpPr>
        <p:grpSpPr>
          <a:xfrm rot="10800000">
            <a:off x="3815302" y="3223832"/>
            <a:ext cx="1717139" cy="1754309"/>
            <a:chOff x="5596406" y="3997257"/>
            <a:chExt cx="1717139" cy="1754309"/>
          </a:xfrm>
        </p:grpSpPr>
        <p:pic>
          <p:nvPicPr>
            <p:cNvPr id="105" name="104 Imagen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406" y="4005163"/>
              <a:ext cx="719786" cy="754823"/>
            </a:xfrm>
            <a:prstGeom prst="rect">
              <a:avLst/>
            </a:prstGeom>
          </p:spPr>
        </p:pic>
        <p:pic>
          <p:nvPicPr>
            <p:cNvPr id="106" name="105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067" y="3997257"/>
              <a:ext cx="688869" cy="752483"/>
            </a:xfrm>
            <a:prstGeom prst="rect">
              <a:avLst/>
            </a:prstGeom>
          </p:spPr>
        </p:pic>
        <p:sp>
          <p:nvSpPr>
            <p:cNvPr id="107" name="106 Rectángulo"/>
            <p:cNvSpPr/>
            <p:nvPr/>
          </p:nvSpPr>
          <p:spPr>
            <a:xfrm>
              <a:off x="6166645" y="4225217"/>
              <a:ext cx="510605" cy="2788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08" name="107 Grupo"/>
            <p:cNvGrpSpPr/>
            <p:nvPr/>
          </p:nvGrpSpPr>
          <p:grpSpPr>
            <a:xfrm rot="5400000">
              <a:off x="6360632" y="4798654"/>
              <a:ext cx="1113737" cy="792088"/>
              <a:chOff x="6348679" y="2307878"/>
              <a:chExt cx="1113737" cy="792088"/>
            </a:xfrm>
          </p:grpSpPr>
          <p:pic>
            <p:nvPicPr>
              <p:cNvPr id="109" name="108 Imagen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3685" y="2307878"/>
                <a:ext cx="718731" cy="792088"/>
              </a:xfrm>
              <a:prstGeom prst="rect">
                <a:avLst/>
              </a:prstGeom>
            </p:spPr>
          </p:pic>
          <p:sp>
            <p:nvSpPr>
              <p:cNvPr id="110" name="109 Rectángulo"/>
              <p:cNvSpPr/>
              <p:nvPr/>
            </p:nvSpPr>
            <p:spPr>
              <a:xfrm>
                <a:off x="6348679" y="2560911"/>
                <a:ext cx="510605" cy="27887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11" name="110 Grupo"/>
          <p:cNvGrpSpPr/>
          <p:nvPr/>
        </p:nvGrpSpPr>
        <p:grpSpPr>
          <a:xfrm rot="10800000">
            <a:off x="5327470" y="3177768"/>
            <a:ext cx="1717139" cy="1754309"/>
            <a:chOff x="5596406" y="3997257"/>
            <a:chExt cx="1717139" cy="1754309"/>
          </a:xfrm>
        </p:grpSpPr>
        <p:pic>
          <p:nvPicPr>
            <p:cNvPr id="112" name="111 Imagen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406" y="4005163"/>
              <a:ext cx="719786" cy="754823"/>
            </a:xfrm>
            <a:prstGeom prst="rect">
              <a:avLst/>
            </a:prstGeom>
          </p:spPr>
        </p:pic>
        <p:pic>
          <p:nvPicPr>
            <p:cNvPr id="113" name="112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067" y="3997257"/>
              <a:ext cx="688869" cy="752483"/>
            </a:xfrm>
            <a:prstGeom prst="rect">
              <a:avLst/>
            </a:prstGeom>
          </p:spPr>
        </p:pic>
        <p:sp>
          <p:nvSpPr>
            <p:cNvPr id="114" name="113 Rectángulo"/>
            <p:cNvSpPr/>
            <p:nvPr/>
          </p:nvSpPr>
          <p:spPr>
            <a:xfrm>
              <a:off x="6166645" y="4225217"/>
              <a:ext cx="510605" cy="2788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15" name="114 Grupo"/>
            <p:cNvGrpSpPr/>
            <p:nvPr/>
          </p:nvGrpSpPr>
          <p:grpSpPr>
            <a:xfrm rot="5400000">
              <a:off x="6360632" y="4798654"/>
              <a:ext cx="1113737" cy="792088"/>
              <a:chOff x="6348679" y="2307878"/>
              <a:chExt cx="1113737" cy="792088"/>
            </a:xfrm>
          </p:grpSpPr>
          <p:pic>
            <p:nvPicPr>
              <p:cNvPr id="116" name="115 Imagen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3685" y="2307878"/>
                <a:ext cx="718731" cy="792088"/>
              </a:xfrm>
              <a:prstGeom prst="rect">
                <a:avLst/>
              </a:prstGeom>
            </p:spPr>
          </p:pic>
          <p:sp>
            <p:nvSpPr>
              <p:cNvPr id="117" name="116 Rectángulo"/>
              <p:cNvSpPr/>
              <p:nvPr/>
            </p:nvSpPr>
            <p:spPr>
              <a:xfrm>
                <a:off x="6348679" y="2560911"/>
                <a:ext cx="510605" cy="27887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18" name="117 Grupo"/>
          <p:cNvGrpSpPr/>
          <p:nvPr/>
        </p:nvGrpSpPr>
        <p:grpSpPr>
          <a:xfrm rot="10800000">
            <a:off x="6798128" y="3140968"/>
            <a:ext cx="1717139" cy="1754309"/>
            <a:chOff x="5596406" y="3997257"/>
            <a:chExt cx="1717139" cy="1754309"/>
          </a:xfrm>
        </p:grpSpPr>
        <p:pic>
          <p:nvPicPr>
            <p:cNvPr id="119" name="118 Imagen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406" y="4005163"/>
              <a:ext cx="719786" cy="754823"/>
            </a:xfrm>
            <a:prstGeom prst="rect">
              <a:avLst/>
            </a:prstGeom>
          </p:spPr>
        </p:pic>
        <p:pic>
          <p:nvPicPr>
            <p:cNvPr id="120" name="119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067" y="3997257"/>
              <a:ext cx="688869" cy="752483"/>
            </a:xfrm>
            <a:prstGeom prst="rect">
              <a:avLst/>
            </a:prstGeom>
          </p:spPr>
        </p:pic>
        <p:sp>
          <p:nvSpPr>
            <p:cNvPr id="121" name="120 Rectángulo"/>
            <p:cNvSpPr/>
            <p:nvPr/>
          </p:nvSpPr>
          <p:spPr>
            <a:xfrm>
              <a:off x="6166645" y="4225217"/>
              <a:ext cx="510605" cy="2788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22" name="121 Grupo"/>
            <p:cNvGrpSpPr/>
            <p:nvPr/>
          </p:nvGrpSpPr>
          <p:grpSpPr>
            <a:xfrm rot="5400000">
              <a:off x="6360632" y="4798654"/>
              <a:ext cx="1113737" cy="792088"/>
              <a:chOff x="6348679" y="2307878"/>
              <a:chExt cx="1113737" cy="792088"/>
            </a:xfrm>
          </p:grpSpPr>
          <p:pic>
            <p:nvPicPr>
              <p:cNvPr id="123" name="122 Imagen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3685" y="2307878"/>
                <a:ext cx="718731" cy="792088"/>
              </a:xfrm>
              <a:prstGeom prst="rect">
                <a:avLst/>
              </a:prstGeom>
            </p:spPr>
          </p:pic>
          <p:sp>
            <p:nvSpPr>
              <p:cNvPr id="124" name="123 Rectángulo"/>
              <p:cNvSpPr/>
              <p:nvPr/>
            </p:nvSpPr>
            <p:spPr>
              <a:xfrm>
                <a:off x="6348679" y="2560911"/>
                <a:ext cx="510605" cy="27887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pic>
        <p:nvPicPr>
          <p:cNvPr id="38" name="37 Imagen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949280"/>
            <a:ext cx="1043273" cy="71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7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59 CuadroTexto"/>
          <p:cNvSpPr txBox="1"/>
          <p:nvPr/>
        </p:nvSpPr>
        <p:spPr>
          <a:xfrm>
            <a:off x="360146" y="332656"/>
            <a:ext cx="685476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vie" pitchFamily="82" charset="0"/>
              </a:rPr>
              <a:t>Secuencias 3</a:t>
            </a:r>
            <a:endParaRPr lang="es-E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avie" pitchFamily="82" charset="0"/>
            </a:endParaRPr>
          </a:p>
        </p:txBody>
      </p:sp>
      <p:grpSp>
        <p:nvGrpSpPr>
          <p:cNvPr id="125" name="124 Grupo"/>
          <p:cNvGrpSpPr/>
          <p:nvPr/>
        </p:nvGrpSpPr>
        <p:grpSpPr>
          <a:xfrm rot="10800000">
            <a:off x="50020" y="2846155"/>
            <a:ext cx="1717139" cy="1754309"/>
            <a:chOff x="5596406" y="3997257"/>
            <a:chExt cx="1717139" cy="1754309"/>
          </a:xfrm>
        </p:grpSpPr>
        <p:pic>
          <p:nvPicPr>
            <p:cNvPr id="126" name="125 Imagen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406" y="4005163"/>
              <a:ext cx="719786" cy="754823"/>
            </a:xfrm>
            <a:prstGeom prst="rect">
              <a:avLst/>
            </a:prstGeom>
          </p:spPr>
        </p:pic>
        <p:pic>
          <p:nvPicPr>
            <p:cNvPr id="127" name="126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067" y="3997257"/>
              <a:ext cx="688869" cy="752483"/>
            </a:xfrm>
            <a:prstGeom prst="rect">
              <a:avLst/>
            </a:prstGeom>
          </p:spPr>
        </p:pic>
        <p:sp>
          <p:nvSpPr>
            <p:cNvPr id="128" name="127 Rectángulo"/>
            <p:cNvSpPr/>
            <p:nvPr/>
          </p:nvSpPr>
          <p:spPr>
            <a:xfrm>
              <a:off x="6166645" y="4225217"/>
              <a:ext cx="510605" cy="2788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29" name="128 Grupo"/>
            <p:cNvGrpSpPr/>
            <p:nvPr/>
          </p:nvGrpSpPr>
          <p:grpSpPr>
            <a:xfrm rot="5400000">
              <a:off x="6360632" y="4798654"/>
              <a:ext cx="1113737" cy="792088"/>
              <a:chOff x="6348679" y="2307878"/>
              <a:chExt cx="1113737" cy="792088"/>
            </a:xfrm>
          </p:grpSpPr>
          <p:pic>
            <p:nvPicPr>
              <p:cNvPr id="130" name="129 Imagen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3685" y="2307878"/>
                <a:ext cx="718731" cy="792088"/>
              </a:xfrm>
              <a:prstGeom prst="rect">
                <a:avLst/>
              </a:prstGeom>
            </p:spPr>
          </p:pic>
          <p:sp>
            <p:nvSpPr>
              <p:cNvPr id="131" name="130 Rectángulo"/>
              <p:cNvSpPr/>
              <p:nvPr/>
            </p:nvSpPr>
            <p:spPr>
              <a:xfrm>
                <a:off x="6348679" y="2560911"/>
                <a:ext cx="510605" cy="27887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33" name="132 Grupo"/>
          <p:cNvGrpSpPr/>
          <p:nvPr/>
        </p:nvGrpSpPr>
        <p:grpSpPr>
          <a:xfrm rot="16200000">
            <a:off x="1102850" y="2330295"/>
            <a:ext cx="1717139" cy="1754309"/>
            <a:chOff x="5596406" y="3997257"/>
            <a:chExt cx="1717139" cy="1754309"/>
          </a:xfrm>
        </p:grpSpPr>
        <p:pic>
          <p:nvPicPr>
            <p:cNvPr id="134" name="133 Imagen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406" y="4005163"/>
              <a:ext cx="719786" cy="754823"/>
            </a:xfrm>
            <a:prstGeom prst="rect">
              <a:avLst/>
            </a:prstGeom>
          </p:spPr>
        </p:pic>
        <p:pic>
          <p:nvPicPr>
            <p:cNvPr id="135" name="134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067" y="3997257"/>
              <a:ext cx="688869" cy="752483"/>
            </a:xfrm>
            <a:prstGeom prst="rect">
              <a:avLst/>
            </a:prstGeom>
          </p:spPr>
        </p:pic>
        <p:sp>
          <p:nvSpPr>
            <p:cNvPr id="136" name="135 Rectángulo"/>
            <p:cNvSpPr/>
            <p:nvPr/>
          </p:nvSpPr>
          <p:spPr>
            <a:xfrm>
              <a:off x="6166645" y="4225217"/>
              <a:ext cx="510605" cy="2788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37" name="136 Grupo"/>
            <p:cNvGrpSpPr/>
            <p:nvPr/>
          </p:nvGrpSpPr>
          <p:grpSpPr>
            <a:xfrm rot="5400000">
              <a:off x="6360632" y="4798654"/>
              <a:ext cx="1113737" cy="792088"/>
              <a:chOff x="6348679" y="2307878"/>
              <a:chExt cx="1113737" cy="792088"/>
            </a:xfrm>
          </p:grpSpPr>
          <p:pic>
            <p:nvPicPr>
              <p:cNvPr id="138" name="137 Imagen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3685" y="2307878"/>
                <a:ext cx="718731" cy="792088"/>
              </a:xfrm>
              <a:prstGeom prst="rect">
                <a:avLst/>
              </a:prstGeom>
            </p:spPr>
          </p:pic>
          <p:sp>
            <p:nvSpPr>
              <p:cNvPr id="139" name="138 Rectángulo"/>
              <p:cNvSpPr/>
              <p:nvPr/>
            </p:nvSpPr>
            <p:spPr>
              <a:xfrm>
                <a:off x="6348679" y="2560911"/>
                <a:ext cx="510605" cy="27887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40" name="139 Grupo"/>
          <p:cNvGrpSpPr/>
          <p:nvPr/>
        </p:nvGrpSpPr>
        <p:grpSpPr>
          <a:xfrm rot="10800000">
            <a:off x="2119844" y="2970826"/>
            <a:ext cx="1717139" cy="1754309"/>
            <a:chOff x="5596406" y="3997257"/>
            <a:chExt cx="1717139" cy="1754309"/>
          </a:xfrm>
        </p:grpSpPr>
        <p:pic>
          <p:nvPicPr>
            <p:cNvPr id="141" name="140 Imagen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406" y="4005163"/>
              <a:ext cx="719786" cy="754823"/>
            </a:xfrm>
            <a:prstGeom prst="rect">
              <a:avLst/>
            </a:prstGeom>
          </p:spPr>
        </p:pic>
        <p:pic>
          <p:nvPicPr>
            <p:cNvPr id="142" name="141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067" y="3997257"/>
              <a:ext cx="688869" cy="752483"/>
            </a:xfrm>
            <a:prstGeom prst="rect">
              <a:avLst/>
            </a:prstGeom>
          </p:spPr>
        </p:pic>
        <p:sp>
          <p:nvSpPr>
            <p:cNvPr id="143" name="142 Rectángulo"/>
            <p:cNvSpPr/>
            <p:nvPr/>
          </p:nvSpPr>
          <p:spPr>
            <a:xfrm>
              <a:off x="6166645" y="4225217"/>
              <a:ext cx="510605" cy="2788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44" name="143 Grupo"/>
            <p:cNvGrpSpPr/>
            <p:nvPr/>
          </p:nvGrpSpPr>
          <p:grpSpPr>
            <a:xfrm rot="5400000">
              <a:off x="6360632" y="4798654"/>
              <a:ext cx="1113737" cy="792088"/>
              <a:chOff x="6348679" y="2307878"/>
              <a:chExt cx="1113737" cy="792088"/>
            </a:xfrm>
          </p:grpSpPr>
          <p:pic>
            <p:nvPicPr>
              <p:cNvPr id="145" name="144 Imagen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3685" y="2307878"/>
                <a:ext cx="718731" cy="792088"/>
              </a:xfrm>
              <a:prstGeom prst="rect">
                <a:avLst/>
              </a:prstGeom>
            </p:spPr>
          </p:pic>
          <p:sp>
            <p:nvSpPr>
              <p:cNvPr id="146" name="145 Rectángulo"/>
              <p:cNvSpPr/>
              <p:nvPr/>
            </p:nvSpPr>
            <p:spPr>
              <a:xfrm>
                <a:off x="6348679" y="2560911"/>
                <a:ext cx="510605" cy="27887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47" name="146 Grupo"/>
          <p:cNvGrpSpPr/>
          <p:nvPr/>
        </p:nvGrpSpPr>
        <p:grpSpPr>
          <a:xfrm rot="10800000">
            <a:off x="4239461" y="3064016"/>
            <a:ext cx="1717139" cy="1754309"/>
            <a:chOff x="5596406" y="3997257"/>
            <a:chExt cx="1717139" cy="1754309"/>
          </a:xfrm>
        </p:grpSpPr>
        <p:pic>
          <p:nvPicPr>
            <p:cNvPr id="148" name="147 Imagen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406" y="4005163"/>
              <a:ext cx="719786" cy="754823"/>
            </a:xfrm>
            <a:prstGeom prst="rect">
              <a:avLst/>
            </a:prstGeom>
          </p:spPr>
        </p:pic>
        <p:pic>
          <p:nvPicPr>
            <p:cNvPr id="149" name="148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067" y="3997257"/>
              <a:ext cx="688869" cy="752483"/>
            </a:xfrm>
            <a:prstGeom prst="rect">
              <a:avLst/>
            </a:prstGeom>
          </p:spPr>
        </p:pic>
        <p:sp>
          <p:nvSpPr>
            <p:cNvPr id="150" name="149 Rectángulo"/>
            <p:cNvSpPr/>
            <p:nvPr/>
          </p:nvSpPr>
          <p:spPr>
            <a:xfrm>
              <a:off x="6166645" y="4225217"/>
              <a:ext cx="510605" cy="2788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51" name="150 Grupo"/>
            <p:cNvGrpSpPr/>
            <p:nvPr/>
          </p:nvGrpSpPr>
          <p:grpSpPr>
            <a:xfrm rot="5400000">
              <a:off x="6360632" y="4798654"/>
              <a:ext cx="1113737" cy="792088"/>
              <a:chOff x="6348679" y="2307878"/>
              <a:chExt cx="1113737" cy="792088"/>
            </a:xfrm>
          </p:grpSpPr>
          <p:pic>
            <p:nvPicPr>
              <p:cNvPr id="152" name="151 Imagen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3685" y="2307878"/>
                <a:ext cx="718731" cy="792088"/>
              </a:xfrm>
              <a:prstGeom prst="rect">
                <a:avLst/>
              </a:prstGeom>
            </p:spPr>
          </p:pic>
          <p:sp>
            <p:nvSpPr>
              <p:cNvPr id="153" name="152 Rectángulo"/>
              <p:cNvSpPr/>
              <p:nvPr/>
            </p:nvSpPr>
            <p:spPr>
              <a:xfrm>
                <a:off x="6348679" y="2560911"/>
                <a:ext cx="510605" cy="27887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54" name="153 Grupo"/>
          <p:cNvGrpSpPr/>
          <p:nvPr/>
        </p:nvGrpSpPr>
        <p:grpSpPr>
          <a:xfrm rot="16200000">
            <a:off x="3216909" y="2440085"/>
            <a:ext cx="1717139" cy="1754309"/>
            <a:chOff x="5596406" y="3997257"/>
            <a:chExt cx="1717139" cy="1754309"/>
          </a:xfrm>
        </p:grpSpPr>
        <p:pic>
          <p:nvPicPr>
            <p:cNvPr id="155" name="154 Imagen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406" y="4005163"/>
              <a:ext cx="719786" cy="754823"/>
            </a:xfrm>
            <a:prstGeom prst="rect">
              <a:avLst/>
            </a:prstGeom>
          </p:spPr>
        </p:pic>
        <p:pic>
          <p:nvPicPr>
            <p:cNvPr id="156" name="155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067" y="3997257"/>
              <a:ext cx="688869" cy="752483"/>
            </a:xfrm>
            <a:prstGeom prst="rect">
              <a:avLst/>
            </a:prstGeom>
          </p:spPr>
        </p:pic>
        <p:sp>
          <p:nvSpPr>
            <p:cNvPr id="157" name="156 Rectángulo"/>
            <p:cNvSpPr/>
            <p:nvPr/>
          </p:nvSpPr>
          <p:spPr>
            <a:xfrm>
              <a:off x="6166645" y="4225217"/>
              <a:ext cx="510605" cy="2788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58" name="157 Grupo"/>
            <p:cNvGrpSpPr/>
            <p:nvPr/>
          </p:nvGrpSpPr>
          <p:grpSpPr>
            <a:xfrm rot="5400000">
              <a:off x="6360632" y="4798654"/>
              <a:ext cx="1113737" cy="792088"/>
              <a:chOff x="6348679" y="2307878"/>
              <a:chExt cx="1113737" cy="792088"/>
            </a:xfrm>
          </p:grpSpPr>
          <p:pic>
            <p:nvPicPr>
              <p:cNvPr id="159" name="158 Imagen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3685" y="2307878"/>
                <a:ext cx="718731" cy="792088"/>
              </a:xfrm>
              <a:prstGeom prst="rect">
                <a:avLst/>
              </a:prstGeom>
            </p:spPr>
          </p:pic>
          <p:sp>
            <p:nvSpPr>
              <p:cNvPr id="160" name="159 Rectángulo"/>
              <p:cNvSpPr/>
              <p:nvPr/>
            </p:nvSpPr>
            <p:spPr>
              <a:xfrm>
                <a:off x="6348679" y="2560911"/>
                <a:ext cx="510605" cy="27887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61" name="160 Grupo"/>
          <p:cNvGrpSpPr/>
          <p:nvPr/>
        </p:nvGrpSpPr>
        <p:grpSpPr>
          <a:xfrm rot="16200000">
            <a:off x="5280199" y="2515722"/>
            <a:ext cx="1717139" cy="1754309"/>
            <a:chOff x="5596406" y="3997257"/>
            <a:chExt cx="1717139" cy="1754309"/>
          </a:xfrm>
        </p:grpSpPr>
        <p:pic>
          <p:nvPicPr>
            <p:cNvPr id="162" name="161 Imagen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406" y="4005163"/>
              <a:ext cx="719786" cy="754823"/>
            </a:xfrm>
            <a:prstGeom prst="rect">
              <a:avLst/>
            </a:prstGeom>
          </p:spPr>
        </p:pic>
        <p:pic>
          <p:nvPicPr>
            <p:cNvPr id="163" name="162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067" y="3997257"/>
              <a:ext cx="688869" cy="752483"/>
            </a:xfrm>
            <a:prstGeom prst="rect">
              <a:avLst/>
            </a:prstGeom>
          </p:spPr>
        </p:pic>
        <p:sp>
          <p:nvSpPr>
            <p:cNvPr id="164" name="163 Rectángulo"/>
            <p:cNvSpPr/>
            <p:nvPr/>
          </p:nvSpPr>
          <p:spPr>
            <a:xfrm>
              <a:off x="6166645" y="4225217"/>
              <a:ext cx="510605" cy="2788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65" name="164 Grupo"/>
            <p:cNvGrpSpPr/>
            <p:nvPr/>
          </p:nvGrpSpPr>
          <p:grpSpPr>
            <a:xfrm rot="5400000">
              <a:off x="6360632" y="4798654"/>
              <a:ext cx="1113737" cy="792088"/>
              <a:chOff x="6348679" y="2307878"/>
              <a:chExt cx="1113737" cy="792088"/>
            </a:xfrm>
          </p:grpSpPr>
          <p:pic>
            <p:nvPicPr>
              <p:cNvPr id="166" name="165 Imagen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3685" y="2307878"/>
                <a:ext cx="718731" cy="792088"/>
              </a:xfrm>
              <a:prstGeom prst="rect">
                <a:avLst/>
              </a:prstGeom>
            </p:spPr>
          </p:pic>
          <p:sp>
            <p:nvSpPr>
              <p:cNvPr id="167" name="166 Rectángulo"/>
              <p:cNvSpPr/>
              <p:nvPr/>
            </p:nvSpPr>
            <p:spPr>
              <a:xfrm>
                <a:off x="6348679" y="2560911"/>
                <a:ext cx="510605" cy="27887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68" name="167 Grupo"/>
          <p:cNvGrpSpPr/>
          <p:nvPr/>
        </p:nvGrpSpPr>
        <p:grpSpPr>
          <a:xfrm rot="16200000">
            <a:off x="7408276" y="2682717"/>
            <a:ext cx="1717139" cy="1754309"/>
            <a:chOff x="5596406" y="3997257"/>
            <a:chExt cx="1717139" cy="1754309"/>
          </a:xfrm>
        </p:grpSpPr>
        <p:pic>
          <p:nvPicPr>
            <p:cNvPr id="169" name="168 Imagen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406" y="4005163"/>
              <a:ext cx="719786" cy="754823"/>
            </a:xfrm>
            <a:prstGeom prst="rect">
              <a:avLst/>
            </a:prstGeom>
          </p:spPr>
        </p:pic>
        <p:pic>
          <p:nvPicPr>
            <p:cNvPr id="170" name="169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067" y="3997257"/>
              <a:ext cx="688869" cy="752483"/>
            </a:xfrm>
            <a:prstGeom prst="rect">
              <a:avLst/>
            </a:prstGeom>
          </p:spPr>
        </p:pic>
        <p:sp>
          <p:nvSpPr>
            <p:cNvPr id="171" name="170 Rectángulo"/>
            <p:cNvSpPr/>
            <p:nvPr/>
          </p:nvSpPr>
          <p:spPr>
            <a:xfrm>
              <a:off x="6166645" y="4225217"/>
              <a:ext cx="510605" cy="2788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72" name="171 Grupo"/>
            <p:cNvGrpSpPr/>
            <p:nvPr/>
          </p:nvGrpSpPr>
          <p:grpSpPr>
            <a:xfrm rot="5400000">
              <a:off x="6360632" y="4798654"/>
              <a:ext cx="1113737" cy="792088"/>
              <a:chOff x="6348679" y="2307878"/>
              <a:chExt cx="1113737" cy="792088"/>
            </a:xfrm>
          </p:grpSpPr>
          <p:pic>
            <p:nvPicPr>
              <p:cNvPr id="173" name="172 Imagen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3685" y="2307878"/>
                <a:ext cx="718731" cy="792088"/>
              </a:xfrm>
              <a:prstGeom prst="rect">
                <a:avLst/>
              </a:prstGeom>
            </p:spPr>
          </p:pic>
          <p:sp>
            <p:nvSpPr>
              <p:cNvPr id="174" name="173 Rectángulo"/>
              <p:cNvSpPr/>
              <p:nvPr/>
            </p:nvSpPr>
            <p:spPr>
              <a:xfrm>
                <a:off x="6348679" y="2560911"/>
                <a:ext cx="510605" cy="27887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75" name="174 Grupo"/>
          <p:cNvGrpSpPr/>
          <p:nvPr/>
        </p:nvGrpSpPr>
        <p:grpSpPr>
          <a:xfrm rot="10800000">
            <a:off x="6347038" y="3132666"/>
            <a:ext cx="1717139" cy="1754309"/>
            <a:chOff x="5596406" y="3997257"/>
            <a:chExt cx="1717139" cy="1754309"/>
          </a:xfrm>
        </p:grpSpPr>
        <p:pic>
          <p:nvPicPr>
            <p:cNvPr id="176" name="175 Imagen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406" y="4005163"/>
              <a:ext cx="719786" cy="754823"/>
            </a:xfrm>
            <a:prstGeom prst="rect">
              <a:avLst/>
            </a:prstGeom>
          </p:spPr>
        </p:pic>
        <p:pic>
          <p:nvPicPr>
            <p:cNvPr id="177" name="176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067" y="3997257"/>
              <a:ext cx="688869" cy="752483"/>
            </a:xfrm>
            <a:prstGeom prst="rect">
              <a:avLst/>
            </a:prstGeom>
          </p:spPr>
        </p:pic>
        <p:sp>
          <p:nvSpPr>
            <p:cNvPr id="178" name="177 Rectángulo"/>
            <p:cNvSpPr/>
            <p:nvPr/>
          </p:nvSpPr>
          <p:spPr>
            <a:xfrm>
              <a:off x="6166645" y="4225217"/>
              <a:ext cx="510605" cy="2788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79" name="178 Grupo"/>
            <p:cNvGrpSpPr/>
            <p:nvPr/>
          </p:nvGrpSpPr>
          <p:grpSpPr>
            <a:xfrm rot="5400000">
              <a:off x="6360632" y="4798654"/>
              <a:ext cx="1113737" cy="792088"/>
              <a:chOff x="6348679" y="2307878"/>
              <a:chExt cx="1113737" cy="792088"/>
            </a:xfrm>
          </p:grpSpPr>
          <p:pic>
            <p:nvPicPr>
              <p:cNvPr id="180" name="179 Imagen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3685" y="2307878"/>
                <a:ext cx="718731" cy="792088"/>
              </a:xfrm>
              <a:prstGeom prst="rect">
                <a:avLst/>
              </a:prstGeom>
            </p:spPr>
          </p:pic>
          <p:sp>
            <p:nvSpPr>
              <p:cNvPr id="181" name="180 Rectángulo"/>
              <p:cNvSpPr/>
              <p:nvPr/>
            </p:nvSpPr>
            <p:spPr>
              <a:xfrm>
                <a:off x="6348679" y="2560911"/>
                <a:ext cx="510605" cy="27887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395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59 CuadroTexto"/>
          <p:cNvSpPr txBox="1"/>
          <p:nvPr/>
        </p:nvSpPr>
        <p:spPr>
          <a:xfrm>
            <a:off x="251520" y="188640"/>
            <a:ext cx="4259499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vie" pitchFamily="82" charset="0"/>
              </a:rPr>
              <a:t>Cuerpos</a:t>
            </a:r>
            <a:endParaRPr lang="es-E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avie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52883"/>
            <a:ext cx="4658896" cy="470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 Imagen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949280"/>
            <a:ext cx="1043273" cy="71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6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59 CuadroTexto"/>
          <p:cNvSpPr txBox="1"/>
          <p:nvPr/>
        </p:nvSpPr>
        <p:spPr>
          <a:xfrm>
            <a:off x="251520" y="188640"/>
            <a:ext cx="5190845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vie" pitchFamily="82" charset="0"/>
              </a:rPr>
              <a:t>Cuerpos 2</a:t>
            </a:r>
            <a:endParaRPr lang="es-E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avie" pitchFamily="82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2324455" y="1628800"/>
            <a:ext cx="4695817" cy="4407895"/>
            <a:chOff x="376383" y="1965030"/>
            <a:chExt cx="4695817" cy="4407895"/>
          </a:xfrm>
        </p:grpSpPr>
        <p:pic>
          <p:nvPicPr>
            <p:cNvPr id="23" name="22 Imagen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3852" y="4678455"/>
              <a:ext cx="751138" cy="752483"/>
            </a:xfrm>
            <a:prstGeom prst="rect">
              <a:avLst/>
            </a:prstGeom>
          </p:spPr>
        </p:pic>
        <p:sp>
          <p:nvSpPr>
            <p:cNvPr id="26" name="25 Rectángulo"/>
            <p:cNvSpPr/>
            <p:nvPr/>
          </p:nvSpPr>
          <p:spPr>
            <a:xfrm rot="19279468">
              <a:off x="724448" y="5431873"/>
              <a:ext cx="1154068" cy="2788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1" name="10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501" y="1965030"/>
              <a:ext cx="783699" cy="792088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1587" y="4638913"/>
              <a:ext cx="783699" cy="792088"/>
            </a:xfrm>
            <a:prstGeom prst="rect">
              <a:avLst/>
            </a:prstGeom>
          </p:spPr>
        </p:pic>
        <p:sp>
          <p:nvSpPr>
            <p:cNvPr id="14" name="13 Rectángulo"/>
            <p:cNvSpPr/>
            <p:nvPr/>
          </p:nvSpPr>
          <p:spPr>
            <a:xfrm rot="5400000">
              <a:off x="3584139" y="3557550"/>
              <a:ext cx="2192422" cy="2788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2214017" y="4896460"/>
              <a:ext cx="2192422" cy="2788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Rectángulo"/>
            <p:cNvSpPr/>
            <p:nvPr/>
          </p:nvSpPr>
          <p:spPr>
            <a:xfrm rot="19279468">
              <a:off x="3523053" y="5380698"/>
              <a:ext cx="1154068" cy="2788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" name="9 Imagen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952" y="1994128"/>
              <a:ext cx="784850" cy="754823"/>
            </a:xfrm>
            <a:prstGeom prst="rect">
              <a:avLst/>
            </a:prstGeom>
          </p:spPr>
        </p:pic>
        <p:sp>
          <p:nvSpPr>
            <p:cNvPr id="12" name="11 Rectángulo"/>
            <p:cNvSpPr/>
            <p:nvPr/>
          </p:nvSpPr>
          <p:spPr>
            <a:xfrm>
              <a:off x="2220136" y="2217815"/>
              <a:ext cx="2192422" cy="2788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Rectángulo"/>
            <p:cNvSpPr/>
            <p:nvPr/>
          </p:nvSpPr>
          <p:spPr>
            <a:xfrm rot="19279468">
              <a:off x="3520779" y="2643843"/>
              <a:ext cx="1154068" cy="2788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2 Rectángulo"/>
            <p:cNvSpPr/>
            <p:nvPr/>
          </p:nvSpPr>
          <p:spPr>
            <a:xfrm rot="5400000">
              <a:off x="879140" y="3557550"/>
              <a:ext cx="2192422" cy="2788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Rectángulo"/>
            <p:cNvSpPr/>
            <p:nvPr/>
          </p:nvSpPr>
          <p:spPr>
            <a:xfrm rot="19279468">
              <a:off x="762278" y="2685828"/>
              <a:ext cx="1154068" cy="2788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383" y="2920182"/>
              <a:ext cx="751138" cy="752483"/>
            </a:xfrm>
            <a:prstGeom prst="rect">
              <a:avLst/>
            </a:prstGeom>
          </p:spPr>
        </p:pic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16" y="5614697"/>
              <a:ext cx="784850" cy="754823"/>
            </a:xfrm>
            <a:prstGeom prst="rect">
              <a:avLst/>
            </a:prstGeom>
          </p:spPr>
        </p:pic>
        <p:pic>
          <p:nvPicPr>
            <p:cNvPr id="16" name="15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984" y="5580837"/>
              <a:ext cx="783699" cy="792088"/>
            </a:xfrm>
            <a:prstGeom prst="rect">
              <a:avLst/>
            </a:prstGeom>
          </p:spPr>
        </p:pic>
        <p:sp>
          <p:nvSpPr>
            <p:cNvPr id="17" name="16 Rectángulo"/>
            <p:cNvSpPr/>
            <p:nvPr/>
          </p:nvSpPr>
          <p:spPr>
            <a:xfrm>
              <a:off x="1002414" y="5838384"/>
              <a:ext cx="2192422" cy="2788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9" name="18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6898" y="2906954"/>
              <a:ext cx="783699" cy="792088"/>
            </a:xfrm>
            <a:prstGeom prst="rect">
              <a:avLst/>
            </a:prstGeom>
          </p:spPr>
        </p:pic>
        <p:sp>
          <p:nvSpPr>
            <p:cNvPr id="20" name="19 Rectángulo"/>
            <p:cNvSpPr/>
            <p:nvPr/>
          </p:nvSpPr>
          <p:spPr>
            <a:xfrm>
              <a:off x="1008533" y="3159739"/>
              <a:ext cx="2192422" cy="2788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20 Rectángulo"/>
            <p:cNvSpPr/>
            <p:nvPr/>
          </p:nvSpPr>
          <p:spPr>
            <a:xfrm rot="5400000">
              <a:off x="-332463" y="4499474"/>
              <a:ext cx="2192422" cy="2788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Rectángulo"/>
            <p:cNvSpPr/>
            <p:nvPr/>
          </p:nvSpPr>
          <p:spPr>
            <a:xfrm rot="5400000">
              <a:off x="2372536" y="4499474"/>
              <a:ext cx="2192422" cy="2788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8" name="27 Imagen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949280"/>
            <a:ext cx="1043273" cy="71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2060848"/>
            <a:ext cx="8640960" cy="304698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M</a:t>
            </a:r>
            <a:r>
              <a:rPr lang="es-ES" sz="9600" b="1" spc="50" dirty="0" smtClean="0">
                <a:ln w="11430"/>
                <a:solidFill>
                  <a:srgbClr val="0000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U</a:t>
            </a:r>
            <a:r>
              <a:rPr lang="es-ES" sz="9600" b="1" spc="5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C</a:t>
            </a:r>
            <a:r>
              <a:rPr lang="es-ES" sz="9600" b="1" spc="50" dirty="0" smtClean="0">
                <a:ln w="11430"/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H</a:t>
            </a:r>
            <a:r>
              <a:rPr lang="es-ES" sz="9600" b="1" spc="50" dirty="0" smtClean="0">
                <a:ln w="11430"/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A</a:t>
            </a:r>
            <a:r>
              <a:rPr lang="es-ES" sz="9600" b="1" spc="50" dirty="0" smtClean="0">
                <a:ln w="11430"/>
                <a:solidFill>
                  <a:srgbClr val="33CC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S </a:t>
            </a:r>
          </a:p>
          <a:p>
            <a:pPr algn="ctr"/>
            <a:r>
              <a:rPr lang="es-ES" sz="96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G</a:t>
            </a:r>
            <a:r>
              <a:rPr lang="es-ES" sz="9600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R</a:t>
            </a:r>
            <a:r>
              <a:rPr lang="es-ES" sz="9600" b="1" spc="50" dirty="0" smtClean="0">
                <a:ln w="11430"/>
                <a:solidFill>
                  <a:srgbClr val="CC66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A</a:t>
            </a:r>
            <a:r>
              <a:rPr lang="es-ES" sz="96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C</a:t>
            </a:r>
            <a:r>
              <a:rPr lang="es-ES" sz="9600" b="1" spc="50" dirty="0" smtClean="0">
                <a:ln w="11430"/>
                <a:solidFill>
                  <a:srgbClr val="FF33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I</a:t>
            </a:r>
            <a:r>
              <a:rPr lang="es-ES" sz="9600" b="1" spc="50" dirty="0" smtClean="0">
                <a:ln w="11430"/>
                <a:solidFill>
                  <a:srgbClr val="FF99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A</a:t>
            </a:r>
            <a:r>
              <a:rPr lang="es-ES" sz="9600" b="1" spc="50" dirty="0" smtClean="0">
                <a:ln w="11430"/>
                <a:solidFill>
                  <a:srgbClr val="9900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S</a:t>
            </a:r>
            <a:endParaRPr lang="es-ES" sz="9600" b="1" cap="none" spc="50" dirty="0">
              <a:ln w="11430"/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74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35052" flipV="1">
            <a:off x="-1701699" y="2507154"/>
            <a:ext cx="6134129" cy="3335958"/>
          </a:xfrm>
          <a:prstGeom prst="rect">
            <a:avLst/>
          </a:prstGeom>
        </p:spPr>
      </p:pic>
      <p:pic>
        <p:nvPicPr>
          <p:cNvPr id="29" name="Picture 2" descr="Códigos QR / Qr Cod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91953">
            <a:off x="6779756" y="1492138"/>
            <a:ext cx="4407030" cy="440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8130" y="260648"/>
            <a:ext cx="9041321" cy="95410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A</a:t>
            </a:r>
            <a:r>
              <a:rPr lang="es-ES" sz="5400" b="1" spc="50" dirty="0" smtClean="0">
                <a:ln w="11430"/>
                <a:solidFill>
                  <a:srgbClr val="0000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V</a:t>
            </a:r>
            <a:r>
              <a:rPr lang="es-ES" sz="5400" b="1" spc="5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E</a:t>
            </a:r>
            <a:r>
              <a:rPr lang="es-ES" sz="5400" b="1" spc="50" dirty="0" smtClean="0">
                <a:ln w="11430"/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N</a:t>
            </a:r>
            <a:r>
              <a:rPr lang="es-ES" sz="5400" b="1" spc="50" dirty="0" smtClean="0">
                <a:ln w="11430"/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T</a:t>
            </a:r>
            <a:r>
              <a:rPr lang="es-ES" sz="5400" b="1" spc="50" dirty="0" smtClean="0">
                <a:ln w="11430"/>
                <a:solidFill>
                  <a:srgbClr val="33CC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U</a:t>
            </a:r>
            <a:r>
              <a:rPr lang="es-ES" sz="5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R</a:t>
            </a:r>
            <a:r>
              <a:rPr lang="es-ES" sz="5400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A</a:t>
            </a:r>
            <a:r>
              <a:rPr lang="es-ES" sz="5400" b="1" spc="50" dirty="0" smtClean="0">
                <a:ln w="11430"/>
                <a:solidFill>
                  <a:srgbClr val="CC66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S  </a:t>
            </a:r>
            <a:r>
              <a:rPr lang="es-ES" sz="5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D</a:t>
            </a:r>
            <a:r>
              <a:rPr lang="es-ES" sz="5400" b="1" spc="50" dirty="0" smtClean="0">
                <a:ln w="11430"/>
                <a:solidFill>
                  <a:srgbClr val="FF33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I</a:t>
            </a:r>
            <a:r>
              <a:rPr lang="es-ES" sz="5400" b="1" spc="50" dirty="0" smtClean="0">
                <a:ln w="11430"/>
                <a:solidFill>
                  <a:srgbClr val="FF99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G</a:t>
            </a:r>
            <a:r>
              <a:rPr lang="es-ES" sz="5400" b="1" spc="50" dirty="0" smtClean="0">
                <a:ln w="11430"/>
                <a:solidFill>
                  <a:srgbClr val="9900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I</a:t>
            </a:r>
            <a:r>
              <a:rPr lang="es-ES" sz="5400" b="1" spc="50" dirty="0" smtClean="0">
                <a:ln w="11430"/>
                <a:solidFill>
                  <a:srgbClr val="8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T</a:t>
            </a:r>
            <a:r>
              <a:rPr lang="es-ES" sz="5400" b="1" spc="50" dirty="0" smtClean="0">
                <a:ln w="11430"/>
                <a:solidFill>
                  <a:srgbClr val="CC00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A</a:t>
            </a:r>
            <a:r>
              <a:rPr lang="es-ES" sz="54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L</a:t>
            </a:r>
            <a:r>
              <a:rPr lang="es-ES" sz="5400" b="1" spc="50" dirty="0" smtClean="0">
                <a:ln w="11430"/>
                <a:solidFill>
                  <a:srgbClr val="0000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E</a:t>
            </a:r>
            <a:r>
              <a:rPr lang="es-ES" sz="5400" b="1" spc="5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S</a:t>
            </a:r>
            <a:endParaRPr lang="es-ES" sz="5400" b="1" cap="none" spc="50" dirty="0">
              <a:ln w="11430"/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699792" y="1340768"/>
            <a:ext cx="590465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400" spc="50" dirty="0" smtClean="0">
                <a:ln w="11430"/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for Autograph Uni" panose="020B0604020202020204" pitchFamily="34" charset="-78"/>
                <a:cs typeface="Arial for Autograph Uni" panose="020B0604020202020204" pitchFamily="34" charset="-78"/>
              </a:rPr>
              <a:t>Formas de favorecer  el pensamiento matemático en la edad preescolar</a:t>
            </a:r>
            <a:endParaRPr lang="es-ES" sz="2400" cap="none" spc="50" dirty="0">
              <a:ln w="11430"/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 for Autograph Uni" panose="020B0604020202020204" pitchFamily="34" charset="-78"/>
              <a:cs typeface="Arial for Autograph Uni" panose="020B0604020202020204" pitchFamily="34" charset="-78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9" y="1916832"/>
            <a:ext cx="5302799" cy="313501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059832" y="4797152"/>
            <a:ext cx="44401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www.imat-x.com</a:t>
            </a:r>
          </a:p>
          <a:p>
            <a:pPr algn="ctr"/>
            <a:r>
              <a:rPr lang="es-E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klorenzk@gmail.com</a:t>
            </a:r>
            <a:endParaRPr lang="es-E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56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11191" y="1844824"/>
            <a:ext cx="460928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Ext" pitchFamily="34" charset="0"/>
                <a:cs typeface="+mn-cs"/>
              </a:rPr>
              <a:t>Enseñar no debe parecerse a llenar una botella de agua, sino más bien a ayudar a crecer una flor a su manera.</a:t>
            </a: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 Ext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Ext" pitchFamily="34" charset="0"/>
                <a:cs typeface="+mn-cs"/>
              </a:rPr>
              <a:t>Noam Chomsky</a:t>
            </a: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816" y="991543"/>
            <a:ext cx="3655136" cy="48857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391058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BD6C4"/>
              </a:clrFrom>
              <a:clrTo>
                <a:srgbClr val="FBD6C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74"/>
          <a:stretch/>
        </p:blipFill>
        <p:spPr>
          <a:xfrm>
            <a:off x="-8878" y="496"/>
            <a:ext cx="183006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043608" y="921117"/>
            <a:ext cx="7920880" cy="36830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14000"/>
              </a:lnSpc>
            </a:pPr>
            <a:r>
              <a:rPr lang="es-ES" sz="1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empus Sans ITC" panose="04020404030D07020202" pitchFamily="82" charset="0"/>
              </a:rPr>
              <a:t>T</a:t>
            </a:r>
            <a:r>
              <a:rPr lang="es-ES" sz="16000" b="1" spc="50" dirty="0" err="1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empus Sans ITC" panose="04020404030D07020202" pitchFamily="82" charset="0"/>
              </a:rPr>
              <a:t>r</a:t>
            </a:r>
            <a:r>
              <a:rPr lang="es-ES" sz="16000" b="1" spc="50" dirty="0" err="1" smtClean="0">
                <a:ln w="11430"/>
                <a:solidFill>
                  <a:srgbClr val="FF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empus Sans ITC" panose="04020404030D07020202" pitchFamily="82" charset="0"/>
              </a:rPr>
              <a:t>i</a:t>
            </a:r>
            <a:endParaRPr lang="es-ES" sz="1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algn="ctr">
              <a:lnSpc>
                <a:spcPts val="14000"/>
              </a:lnSpc>
            </a:pPr>
            <a:r>
              <a:rPr lang="es-ES" sz="16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empus Sans ITC" panose="04020404030D07020202" pitchFamily="82" charset="0"/>
              </a:rPr>
              <a:t>M</a:t>
            </a:r>
            <a:r>
              <a:rPr lang="es-ES" sz="16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empus Sans ITC" panose="04020404030D07020202" pitchFamily="82" charset="0"/>
              </a:rPr>
              <a:t>i</a:t>
            </a:r>
            <a:r>
              <a:rPr lang="es-ES" sz="160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empus Sans ITC" panose="04020404030D07020202" pitchFamily="82" charset="0"/>
              </a:rPr>
              <a:t>n</a:t>
            </a:r>
            <a:r>
              <a:rPr lang="es-ES" sz="16000" b="1" spc="50" dirty="0" err="1" smtClean="0">
                <a:ln w="11430"/>
                <a:solidFill>
                  <a:srgbClr val="FF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empus Sans ITC" panose="04020404030D07020202" pitchFamily="82" charset="0"/>
              </a:rPr>
              <a:t>o</a:t>
            </a:r>
            <a:r>
              <a:rPr lang="es-ES" sz="16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empus Sans ITC" panose="04020404030D07020202" pitchFamily="82" charset="0"/>
              </a:rPr>
              <a:t>e</a:t>
            </a:r>
            <a:r>
              <a:rPr lang="es-ES" sz="160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empus Sans ITC" panose="04020404030D07020202" pitchFamily="82" charset="0"/>
              </a:rPr>
              <a:t>s</a:t>
            </a:r>
            <a:endParaRPr lang="es-ES" sz="1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 flipV="1">
            <a:off x="6668843" y="4889718"/>
            <a:ext cx="1717139" cy="1754309"/>
            <a:chOff x="5596406" y="3997257"/>
            <a:chExt cx="1717139" cy="1754309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406" y="4005163"/>
              <a:ext cx="719786" cy="754823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067" y="3997257"/>
              <a:ext cx="688869" cy="752483"/>
            </a:xfrm>
            <a:prstGeom prst="rect">
              <a:avLst/>
            </a:prstGeom>
          </p:spPr>
        </p:pic>
        <p:sp>
          <p:nvSpPr>
            <p:cNvPr id="7" name="6 Rectángulo"/>
            <p:cNvSpPr/>
            <p:nvPr/>
          </p:nvSpPr>
          <p:spPr>
            <a:xfrm>
              <a:off x="6166645" y="4225217"/>
              <a:ext cx="510605" cy="2788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8" name="7 Grupo"/>
            <p:cNvGrpSpPr/>
            <p:nvPr/>
          </p:nvGrpSpPr>
          <p:grpSpPr>
            <a:xfrm rot="5400000">
              <a:off x="6360632" y="4798654"/>
              <a:ext cx="1113737" cy="792088"/>
              <a:chOff x="6348679" y="2307878"/>
              <a:chExt cx="1113737" cy="792088"/>
            </a:xfrm>
          </p:grpSpPr>
          <p:pic>
            <p:nvPicPr>
              <p:cNvPr id="9" name="8 Imagen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3685" y="2307878"/>
                <a:ext cx="718731" cy="792088"/>
              </a:xfrm>
              <a:prstGeom prst="rect">
                <a:avLst/>
              </a:prstGeom>
            </p:spPr>
          </p:pic>
          <p:sp>
            <p:nvSpPr>
              <p:cNvPr id="10" name="9 Rectángulo"/>
              <p:cNvSpPr/>
              <p:nvPr/>
            </p:nvSpPr>
            <p:spPr>
              <a:xfrm>
                <a:off x="6348679" y="2560911"/>
                <a:ext cx="510605" cy="27887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1" name="10 Grupo"/>
          <p:cNvGrpSpPr/>
          <p:nvPr/>
        </p:nvGrpSpPr>
        <p:grpSpPr>
          <a:xfrm>
            <a:off x="7496248" y="1718859"/>
            <a:ext cx="1717139" cy="1754309"/>
            <a:chOff x="5596406" y="3997257"/>
            <a:chExt cx="1717139" cy="1754309"/>
          </a:xfrm>
        </p:grpSpPr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406" y="4005163"/>
              <a:ext cx="719786" cy="754823"/>
            </a:xfrm>
            <a:prstGeom prst="rect">
              <a:avLst/>
            </a:prstGeom>
          </p:spPr>
        </p:pic>
        <p:pic>
          <p:nvPicPr>
            <p:cNvPr id="13" name="12 Imagen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067" y="3997257"/>
              <a:ext cx="688869" cy="752483"/>
            </a:xfrm>
            <a:prstGeom prst="rect">
              <a:avLst/>
            </a:prstGeom>
          </p:spPr>
        </p:pic>
        <p:sp>
          <p:nvSpPr>
            <p:cNvPr id="14" name="13 Rectángulo"/>
            <p:cNvSpPr/>
            <p:nvPr/>
          </p:nvSpPr>
          <p:spPr>
            <a:xfrm>
              <a:off x="6166645" y="4225217"/>
              <a:ext cx="510605" cy="2788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5" name="14 Grupo"/>
            <p:cNvGrpSpPr/>
            <p:nvPr/>
          </p:nvGrpSpPr>
          <p:grpSpPr>
            <a:xfrm rot="5400000">
              <a:off x="6360632" y="4798654"/>
              <a:ext cx="1113737" cy="792088"/>
              <a:chOff x="6348679" y="2307878"/>
              <a:chExt cx="1113737" cy="792088"/>
            </a:xfrm>
          </p:grpSpPr>
          <p:pic>
            <p:nvPicPr>
              <p:cNvPr id="16" name="15 Imagen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3685" y="2307878"/>
                <a:ext cx="718731" cy="792088"/>
              </a:xfrm>
              <a:prstGeom prst="rect">
                <a:avLst/>
              </a:prstGeom>
            </p:spPr>
          </p:pic>
          <p:sp>
            <p:nvSpPr>
              <p:cNvPr id="17" name="16 Rectángulo"/>
              <p:cNvSpPr/>
              <p:nvPr/>
            </p:nvSpPr>
            <p:spPr>
              <a:xfrm>
                <a:off x="6348679" y="2560911"/>
                <a:ext cx="510605" cy="27887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8" name="17 Grupo"/>
          <p:cNvGrpSpPr/>
          <p:nvPr/>
        </p:nvGrpSpPr>
        <p:grpSpPr>
          <a:xfrm flipH="1" flipV="1">
            <a:off x="1676700" y="4684832"/>
            <a:ext cx="1717139" cy="1754309"/>
            <a:chOff x="5596406" y="3997257"/>
            <a:chExt cx="1717139" cy="1754309"/>
          </a:xfrm>
        </p:grpSpPr>
        <p:pic>
          <p:nvPicPr>
            <p:cNvPr id="19" name="18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406" y="4005163"/>
              <a:ext cx="719786" cy="754823"/>
            </a:xfrm>
            <a:prstGeom prst="rect">
              <a:avLst/>
            </a:prstGeom>
          </p:spPr>
        </p:pic>
        <p:pic>
          <p:nvPicPr>
            <p:cNvPr id="20" name="19 Imagen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067" y="3997257"/>
              <a:ext cx="688869" cy="752483"/>
            </a:xfrm>
            <a:prstGeom prst="rect">
              <a:avLst/>
            </a:prstGeom>
          </p:spPr>
        </p:pic>
        <p:sp>
          <p:nvSpPr>
            <p:cNvPr id="21" name="20 Rectángulo"/>
            <p:cNvSpPr/>
            <p:nvPr/>
          </p:nvSpPr>
          <p:spPr>
            <a:xfrm>
              <a:off x="6166645" y="4225217"/>
              <a:ext cx="510605" cy="2788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 rot="5400000">
              <a:off x="6360632" y="4798654"/>
              <a:ext cx="1113737" cy="792088"/>
              <a:chOff x="6348679" y="2307878"/>
              <a:chExt cx="1113737" cy="792088"/>
            </a:xfrm>
          </p:grpSpPr>
          <p:pic>
            <p:nvPicPr>
              <p:cNvPr id="23" name="22 Imagen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3685" y="2307878"/>
                <a:ext cx="718731" cy="792088"/>
              </a:xfrm>
              <a:prstGeom prst="rect">
                <a:avLst/>
              </a:prstGeom>
            </p:spPr>
          </p:pic>
          <p:sp>
            <p:nvSpPr>
              <p:cNvPr id="24" name="23 Rectángulo"/>
              <p:cNvSpPr/>
              <p:nvPr/>
            </p:nvSpPr>
            <p:spPr>
              <a:xfrm>
                <a:off x="6348679" y="2560911"/>
                <a:ext cx="510605" cy="27887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25" name="24 Grupo"/>
          <p:cNvGrpSpPr/>
          <p:nvPr/>
        </p:nvGrpSpPr>
        <p:grpSpPr>
          <a:xfrm flipH="1">
            <a:off x="1424860" y="553153"/>
            <a:ext cx="1717139" cy="1754309"/>
            <a:chOff x="5596406" y="3997257"/>
            <a:chExt cx="1717139" cy="1754309"/>
          </a:xfrm>
        </p:grpSpPr>
        <p:pic>
          <p:nvPicPr>
            <p:cNvPr id="26" name="25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406" y="4005163"/>
              <a:ext cx="719786" cy="754823"/>
            </a:xfrm>
            <a:prstGeom prst="rect">
              <a:avLst/>
            </a:prstGeom>
          </p:spPr>
        </p:pic>
        <p:pic>
          <p:nvPicPr>
            <p:cNvPr id="27" name="26 Imagen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067" y="3997257"/>
              <a:ext cx="688869" cy="752483"/>
            </a:xfrm>
            <a:prstGeom prst="rect">
              <a:avLst/>
            </a:prstGeom>
          </p:spPr>
        </p:pic>
        <p:sp>
          <p:nvSpPr>
            <p:cNvPr id="28" name="27 Rectángulo"/>
            <p:cNvSpPr/>
            <p:nvPr/>
          </p:nvSpPr>
          <p:spPr>
            <a:xfrm>
              <a:off x="6166645" y="4225217"/>
              <a:ext cx="510605" cy="2788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9" name="28 Grupo"/>
            <p:cNvGrpSpPr/>
            <p:nvPr/>
          </p:nvGrpSpPr>
          <p:grpSpPr>
            <a:xfrm rot="5400000">
              <a:off x="6360632" y="4798654"/>
              <a:ext cx="1113737" cy="792088"/>
              <a:chOff x="6348679" y="2307878"/>
              <a:chExt cx="1113737" cy="792088"/>
            </a:xfrm>
          </p:grpSpPr>
          <p:pic>
            <p:nvPicPr>
              <p:cNvPr id="30" name="29 Imagen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3685" y="2307878"/>
                <a:ext cx="718731" cy="792088"/>
              </a:xfrm>
              <a:prstGeom prst="rect">
                <a:avLst/>
              </a:prstGeom>
            </p:spPr>
          </p:pic>
          <p:sp>
            <p:nvSpPr>
              <p:cNvPr id="31" name="30 Rectángulo"/>
              <p:cNvSpPr/>
              <p:nvPr/>
            </p:nvSpPr>
            <p:spPr>
              <a:xfrm>
                <a:off x="6348679" y="2560911"/>
                <a:ext cx="510605" cy="27887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38" name="37 Grupo"/>
          <p:cNvGrpSpPr/>
          <p:nvPr/>
        </p:nvGrpSpPr>
        <p:grpSpPr>
          <a:xfrm>
            <a:off x="3504924" y="4836200"/>
            <a:ext cx="2674392" cy="792088"/>
            <a:chOff x="1822501" y="4160213"/>
            <a:chExt cx="5280185" cy="1431652"/>
          </a:xfrm>
        </p:grpSpPr>
        <p:pic>
          <p:nvPicPr>
            <p:cNvPr id="39" name="38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501" y="4219820"/>
              <a:ext cx="1421110" cy="1364298"/>
            </a:xfrm>
            <a:prstGeom prst="rect">
              <a:avLst/>
            </a:prstGeom>
          </p:spPr>
        </p:pic>
        <p:pic>
          <p:nvPicPr>
            <p:cNvPr id="40" name="39 Imagen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0771" y="4205531"/>
              <a:ext cx="1360069" cy="1360069"/>
            </a:xfrm>
            <a:prstGeom prst="rect">
              <a:avLst/>
            </a:prstGeom>
          </p:spPr>
        </p:pic>
        <p:pic>
          <p:nvPicPr>
            <p:cNvPr id="41" name="40 Imagen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59" y="4160213"/>
              <a:ext cx="1419027" cy="1431652"/>
            </a:xfrm>
            <a:prstGeom prst="rect">
              <a:avLst/>
            </a:prstGeom>
          </p:spPr>
        </p:pic>
        <p:sp>
          <p:nvSpPr>
            <p:cNvPr id="42" name="41 Rectángulo"/>
            <p:cNvSpPr/>
            <p:nvPr/>
          </p:nvSpPr>
          <p:spPr>
            <a:xfrm>
              <a:off x="2948352" y="4617555"/>
              <a:ext cx="1008112" cy="5040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3" name="42 Rectángulo"/>
            <p:cNvSpPr/>
            <p:nvPr/>
          </p:nvSpPr>
          <p:spPr>
            <a:xfrm>
              <a:off x="4903779" y="4617555"/>
              <a:ext cx="1008112" cy="5040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4" name="43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18868" y="2996952"/>
            <a:ext cx="719786" cy="75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9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52 Grupo"/>
          <p:cNvGrpSpPr/>
          <p:nvPr/>
        </p:nvGrpSpPr>
        <p:grpSpPr>
          <a:xfrm rot="20736861">
            <a:off x="111359" y="2774701"/>
            <a:ext cx="6264409" cy="2282494"/>
            <a:chOff x="111359" y="2774701"/>
            <a:chExt cx="9107344" cy="3768316"/>
          </a:xfrm>
        </p:grpSpPr>
        <p:grpSp>
          <p:nvGrpSpPr>
            <p:cNvPr id="29" name="28 Grupo"/>
            <p:cNvGrpSpPr/>
            <p:nvPr/>
          </p:nvGrpSpPr>
          <p:grpSpPr>
            <a:xfrm rot="21095488">
              <a:off x="111359" y="3318883"/>
              <a:ext cx="2949859" cy="3224134"/>
              <a:chOff x="1673016" y="1808092"/>
              <a:chExt cx="2949859" cy="3224134"/>
            </a:xfrm>
          </p:grpSpPr>
          <p:pic>
            <p:nvPicPr>
              <p:cNvPr id="30" name="29 Imagen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3848" y="3600574"/>
                <a:ext cx="1419027" cy="1431652"/>
              </a:xfrm>
              <a:prstGeom prst="rect">
                <a:avLst/>
              </a:prstGeom>
            </p:spPr>
          </p:pic>
          <p:grpSp>
            <p:nvGrpSpPr>
              <p:cNvPr id="31" name="30 Grupo"/>
              <p:cNvGrpSpPr/>
              <p:nvPr/>
            </p:nvGrpSpPr>
            <p:grpSpPr>
              <a:xfrm rot="4019048">
                <a:off x="2182612" y="2208617"/>
                <a:ext cx="2161120" cy="1360069"/>
                <a:chOff x="3216453" y="3164525"/>
                <a:chExt cx="2161120" cy="1360069"/>
              </a:xfrm>
            </p:grpSpPr>
            <p:pic>
              <p:nvPicPr>
                <p:cNvPr id="35" name="34 Imagen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16453" y="3164525"/>
                  <a:ext cx="1360069" cy="1360069"/>
                </a:xfrm>
                <a:prstGeom prst="rect">
                  <a:avLst/>
                </a:prstGeom>
              </p:spPr>
            </p:pic>
            <p:sp>
              <p:nvSpPr>
                <p:cNvPr id="36" name="35 Rectángulo"/>
                <p:cNvSpPr/>
                <p:nvPr/>
              </p:nvSpPr>
              <p:spPr>
                <a:xfrm>
                  <a:off x="4369461" y="3576549"/>
                  <a:ext cx="1008112" cy="50405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2" name="31 Grupo"/>
              <p:cNvGrpSpPr/>
              <p:nvPr/>
            </p:nvGrpSpPr>
            <p:grpSpPr>
              <a:xfrm rot="18015720">
                <a:off x="1288183" y="3178814"/>
                <a:ext cx="2133963" cy="1364298"/>
                <a:chOff x="1288183" y="3178814"/>
                <a:chExt cx="2133963" cy="1364298"/>
              </a:xfrm>
            </p:grpSpPr>
            <p:pic>
              <p:nvPicPr>
                <p:cNvPr id="33" name="32 Imagen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8183" y="3178814"/>
                  <a:ext cx="1421110" cy="1364298"/>
                </a:xfrm>
                <a:prstGeom prst="rect">
                  <a:avLst/>
                </a:prstGeom>
              </p:spPr>
            </p:pic>
            <p:sp>
              <p:nvSpPr>
                <p:cNvPr id="34" name="33 Rectángulo"/>
                <p:cNvSpPr/>
                <p:nvPr/>
              </p:nvSpPr>
              <p:spPr>
                <a:xfrm>
                  <a:off x="2414034" y="3576549"/>
                  <a:ext cx="1008112" cy="50405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21" name="20 Grupo"/>
            <p:cNvGrpSpPr/>
            <p:nvPr/>
          </p:nvGrpSpPr>
          <p:grpSpPr>
            <a:xfrm rot="21095488">
              <a:off x="2224434" y="3095030"/>
              <a:ext cx="2949859" cy="3224134"/>
              <a:chOff x="1673016" y="1808092"/>
              <a:chExt cx="2949859" cy="3224134"/>
            </a:xfrm>
          </p:grpSpPr>
          <p:pic>
            <p:nvPicPr>
              <p:cNvPr id="22" name="21 Imagen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3848" y="3600574"/>
                <a:ext cx="1419027" cy="1431652"/>
              </a:xfrm>
              <a:prstGeom prst="rect">
                <a:avLst/>
              </a:prstGeom>
            </p:spPr>
          </p:pic>
          <p:grpSp>
            <p:nvGrpSpPr>
              <p:cNvPr id="23" name="22 Grupo"/>
              <p:cNvGrpSpPr/>
              <p:nvPr/>
            </p:nvGrpSpPr>
            <p:grpSpPr>
              <a:xfrm rot="4019048">
                <a:off x="2182612" y="2208617"/>
                <a:ext cx="2161120" cy="1360069"/>
                <a:chOff x="3216453" y="3164525"/>
                <a:chExt cx="2161120" cy="1360069"/>
              </a:xfrm>
            </p:grpSpPr>
            <p:pic>
              <p:nvPicPr>
                <p:cNvPr id="27" name="26 Imagen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16453" y="3164525"/>
                  <a:ext cx="1360069" cy="1360069"/>
                </a:xfrm>
                <a:prstGeom prst="rect">
                  <a:avLst/>
                </a:prstGeom>
              </p:spPr>
            </p:pic>
            <p:sp>
              <p:nvSpPr>
                <p:cNvPr id="28" name="27 Rectángulo"/>
                <p:cNvSpPr/>
                <p:nvPr/>
              </p:nvSpPr>
              <p:spPr>
                <a:xfrm>
                  <a:off x="4369461" y="3576549"/>
                  <a:ext cx="1008112" cy="50405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4" name="23 Grupo"/>
              <p:cNvGrpSpPr/>
              <p:nvPr/>
            </p:nvGrpSpPr>
            <p:grpSpPr>
              <a:xfrm rot="18015720">
                <a:off x="1288183" y="3178814"/>
                <a:ext cx="2133963" cy="1364298"/>
                <a:chOff x="1288183" y="3178814"/>
                <a:chExt cx="2133963" cy="1364298"/>
              </a:xfrm>
            </p:grpSpPr>
            <p:pic>
              <p:nvPicPr>
                <p:cNvPr id="25" name="24 Imagen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8183" y="3178814"/>
                  <a:ext cx="1421110" cy="1364298"/>
                </a:xfrm>
                <a:prstGeom prst="rect">
                  <a:avLst/>
                </a:prstGeom>
              </p:spPr>
            </p:pic>
            <p:sp>
              <p:nvSpPr>
                <p:cNvPr id="26" name="25 Rectángulo"/>
                <p:cNvSpPr/>
                <p:nvPr/>
              </p:nvSpPr>
              <p:spPr>
                <a:xfrm>
                  <a:off x="2414034" y="3576549"/>
                  <a:ext cx="1008112" cy="50405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37" name="36 Grupo"/>
            <p:cNvGrpSpPr/>
            <p:nvPr/>
          </p:nvGrpSpPr>
          <p:grpSpPr>
            <a:xfrm rot="21095488">
              <a:off x="4269719" y="2942630"/>
              <a:ext cx="2949859" cy="3224134"/>
              <a:chOff x="1673016" y="1808092"/>
              <a:chExt cx="2949859" cy="3224134"/>
            </a:xfrm>
          </p:grpSpPr>
          <p:pic>
            <p:nvPicPr>
              <p:cNvPr id="38" name="37 Imagen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3848" y="3600574"/>
                <a:ext cx="1419027" cy="1431652"/>
              </a:xfrm>
              <a:prstGeom prst="rect">
                <a:avLst/>
              </a:prstGeom>
            </p:spPr>
          </p:pic>
          <p:grpSp>
            <p:nvGrpSpPr>
              <p:cNvPr id="39" name="38 Grupo"/>
              <p:cNvGrpSpPr/>
              <p:nvPr/>
            </p:nvGrpSpPr>
            <p:grpSpPr>
              <a:xfrm rot="4019048">
                <a:off x="2182612" y="2208617"/>
                <a:ext cx="2161120" cy="1360069"/>
                <a:chOff x="3216453" y="3164525"/>
                <a:chExt cx="2161120" cy="1360069"/>
              </a:xfrm>
            </p:grpSpPr>
            <p:pic>
              <p:nvPicPr>
                <p:cNvPr id="43" name="42 Imagen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16453" y="3164525"/>
                  <a:ext cx="1360069" cy="1360069"/>
                </a:xfrm>
                <a:prstGeom prst="rect">
                  <a:avLst/>
                </a:prstGeom>
              </p:spPr>
            </p:pic>
            <p:sp>
              <p:nvSpPr>
                <p:cNvPr id="44" name="43 Rectángulo"/>
                <p:cNvSpPr/>
                <p:nvPr/>
              </p:nvSpPr>
              <p:spPr>
                <a:xfrm>
                  <a:off x="4369461" y="3576549"/>
                  <a:ext cx="1008112" cy="50405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0" name="39 Grupo"/>
              <p:cNvGrpSpPr/>
              <p:nvPr/>
            </p:nvGrpSpPr>
            <p:grpSpPr>
              <a:xfrm rot="18015720">
                <a:off x="1288183" y="3178814"/>
                <a:ext cx="2133963" cy="1364298"/>
                <a:chOff x="1288183" y="3178814"/>
                <a:chExt cx="2133963" cy="1364298"/>
              </a:xfrm>
            </p:grpSpPr>
            <p:pic>
              <p:nvPicPr>
                <p:cNvPr id="41" name="40 Imagen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8183" y="3178814"/>
                  <a:ext cx="1421110" cy="1364298"/>
                </a:xfrm>
                <a:prstGeom prst="rect">
                  <a:avLst/>
                </a:prstGeom>
              </p:spPr>
            </p:pic>
            <p:sp>
              <p:nvSpPr>
                <p:cNvPr id="42" name="41 Rectángulo"/>
                <p:cNvSpPr/>
                <p:nvPr/>
              </p:nvSpPr>
              <p:spPr>
                <a:xfrm>
                  <a:off x="2414034" y="3576549"/>
                  <a:ext cx="1008112" cy="50405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45" name="44 Grupo"/>
            <p:cNvGrpSpPr/>
            <p:nvPr/>
          </p:nvGrpSpPr>
          <p:grpSpPr>
            <a:xfrm rot="21095488">
              <a:off x="6268844" y="2774701"/>
              <a:ext cx="2949859" cy="3224134"/>
              <a:chOff x="1673016" y="1808092"/>
              <a:chExt cx="2949859" cy="3224134"/>
            </a:xfrm>
          </p:grpSpPr>
          <p:pic>
            <p:nvPicPr>
              <p:cNvPr id="46" name="45 Imagen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3848" y="3600574"/>
                <a:ext cx="1419027" cy="1431652"/>
              </a:xfrm>
              <a:prstGeom prst="rect">
                <a:avLst/>
              </a:prstGeom>
            </p:spPr>
          </p:pic>
          <p:grpSp>
            <p:nvGrpSpPr>
              <p:cNvPr id="47" name="46 Grupo"/>
              <p:cNvGrpSpPr/>
              <p:nvPr/>
            </p:nvGrpSpPr>
            <p:grpSpPr>
              <a:xfrm rot="4019048">
                <a:off x="2182612" y="2208617"/>
                <a:ext cx="2161120" cy="1360069"/>
                <a:chOff x="3216453" y="3164525"/>
                <a:chExt cx="2161120" cy="1360069"/>
              </a:xfrm>
            </p:grpSpPr>
            <p:pic>
              <p:nvPicPr>
                <p:cNvPr id="51" name="50 Imagen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16453" y="3164525"/>
                  <a:ext cx="1360069" cy="1360069"/>
                </a:xfrm>
                <a:prstGeom prst="rect">
                  <a:avLst/>
                </a:prstGeom>
              </p:spPr>
            </p:pic>
            <p:sp>
              <p:nvSpPr>
                <p:cNvPr id="52" name="51 Rectángulo"/>
                <p:cNvSpPr/>
                <p:nvPr/>
              </p:nvSpPr>
              <p:spPr>
                <a:xfrm>
                  <a:off x="4369461" y="3576549"/>
                  <a:ext cx="1008112" cy="50405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8" name="47 Grupo"/>
              <p:cNvGrpSpPr/>
              <p:nvPr/>
            </p:nvGrpSpPr>
            <p:grpSpPr>
              <a:xfrm rot="18015720">
                <a:off x="1288183" y="3178814"/>
                <a:ext cx="2133963" cy="1364298"/>
                <a:chOff x="1288183" y="3178814"/>
                <a:chExt cx="2133963" cy="1364298"/>
              </a:xfrm>
            </p:grpSpPr>
            <p:pic>
              <p:nvPicPr>
                <p:cNvPr id="49" name="48 Imagen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8183" y="3178814"/>
                  <a:ext cx="1421110" cy="1364298"/>
                </a:xfrm>
                <a:prstGeom prst="rect">
                  <a:avLst/>
                </a:prstGeom>
              </p:spPr>
            </p:pic>
            <p:sp>
              <p:nvSpPr>
                <p:cNvPr id="50" name="49 Rectángulo"/>
                <p:cNvSpPr/>
                <p:nvPr/>
              </p:nvSpPr>
              <p:spPr>
                <a:xfrm>
                  <a:off x="2414034" y="3576549"/>
                  <a:ext cx="1008112" cy="50405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54" name="53 CuadroTexto"/>
          <p:cNvSpPr txBox="1"/>
          <p:nvPr/>
        </p:nvSpPr>
        <p:spPr>
          <a:xfrm>
            <a:off x="539552" y="5725705"/>
            <a:ext cx="768159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vie" pitchFamily="82" charset="0"/>
              </a:rPr>
              <a:t>0</a:t>
            </a:r>
            <a:endParaRPr lang="es-E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2057857" y="5487005"/>
            <a:ext cx="57740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vie" pitchFamily="82" charset="0"/>
              </a:rPr>
              <a:t>1</a:t>
            </a:r>
          </a:p>
        </p:txBody>
      </p:sp>
      <p:sp>
        <p:nvSpPr>
          <p:cNvPr id="56" name="55 CuadroTexto"/>
          <p:cNvSpPr txBox="1"/>
          <p:nvPr/>
        </p:nvSpPr>
        <p:spPr>
          <a:xfrm>
            <a:off x="3519870" y="4901098"/>
            <a:ext cx="80182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vie" pitchFamily="82" charset="0"/>
              </a:rPr>
              <a:t>2</a:t>
            </a:r>
          </a:p>
        </p:txBody>
      </p:sp>
      <p:sp>
        <p:nvSpPr>
          <p:cNvPr id="57" name="56 CuadroTexto"/>
          <p:cNvSpPr txBox="1"/>
          <p:nvPr/>
        </p:nvSpPr>
        <p:spPr>
          <a:xfrm>
            <a:off x="4800893" y="4471342"/>
            <a:ext cx="827471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vie" pitchFamily="82" charset="0"/>
              </a:rPr>
              <a:t>3</a:t>
            </a:r>
          </a:p>
        </p:txBody>
      </p:sp>
      <p:sp>
        <p:nvSpPr>
          <p:cNvPr id="58" name="57 CuadroTexto"/>
          <p:cNvSpPr txBox="1"/>
          <p:nvPr/>
        </p:nvSpPr>
        <p:spPr>
          <a:xfrm>
            <a:off x="6183405" y="4004565"/>
            <a:ext cx="922047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vie" pitchFamily="82" charset="0"/>
              </a:rPr>
              <a:t>4</a:t>
            </a:r>
          </a:p>
        </p:txBody>
      </p:sp>
      <p:sp>
        <p:nvSpPr>
          <p:cNvPr id="59" name="58 CuadroTexto"/>
          <p:cNvSpPr txBox="1"/>
          <p:nvPr/>
        </p:nvSpPr>
        <p:spPr>
          <a:xfrm rot="20980906">
            <a:off x="7740352" y="3612671"/>
            <a:ext cx="1135247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vie" pitchFamily="82" charset="0"/>
              </a:rPr>
              <a:t>…</a:t>
            </a:r>
            <a:endParaRPr lang="es-E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323528" y="548680"/>
            <a:ext cx="877676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vie" pitchFamily="82" charset="0"/>
              </a:rPr>
              <a:t>¿Cuántos pasos?</a:t>
            </a:r>
            <a:endParaRPr lang="es-E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avie" pitchFamily="82" charset="0"/>
            </a:endParaRPr>
          </a:p>
        </p:txBody>
      </p:sp>
      <p:pic>
        <p:nvPicPr>
          <p:cNvPr id="61" name="60 Imagen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949280"/>
            <a:ext cx="1043273" cy="71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4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59 CuadroTexto"/>
          <p:cNvSpPr txBox="1"/>
          <p:nvPr/>
        </p:nvSpPr>
        <p:spPr>
          <a:xfrm>
            <a:off x="360146" y="332656"/>
            <a:ext cx="572785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vie" pitchFamily="82" charset="0"/>
              </a:rPr>
              <a:t>Mi nombre</a:t>
            </a:r>
            <a:endParaRPr lang="es-E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avie" pitchFamily="82" charset="0"/>
            </a:endParaRPr>
          </a:p>
        </p:txBody>
      </p:sp>
      <p:grpSp>
        <p:nvGrpSpPr>
          <p:cNvPr id="61" name="60 Grupo"/>
          <p:cNvGrpSpPr/>
          <p:nvPr/>
        </p:nvGrpSpPr>
        <p:grpSpPr>
          <a:xfrm>
            <a:off x="2808485" y="1556792"/>
            <a:ext cx="2674392" cy="792088"/>
            <a:chOff x="1822501" y="4160213"/>
            <a:chExt cx="5280185" cy="1431652"/>
          </a:xfrm>
        </p:grpSpPr>
        <p:pic>
          <p:nvPicPr>
            <p:cNvPr id="62" name="61 Imagen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501" y="4219820"/>
              <a:ext cx="1421110" cy="1364298"/>
            </a:xfrm>
            <a:prstGeom prst="rect">
              <a:avLst/>
            </a:prstGeom>
          </p:spPr>
        </p:pic>
        <p:pic>
          <p:nvPicPr>
            <p:cNvPr id="63" name="62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0771" y="4205531"/>
              <a:ext cx="1360069" cy="1360069"/>
            </a:xfrm>
            <a:prstGeom prst="rect">
              <a:avLst/>
            </a:prstGeom>
          </p:spPr>
        </p:pic>
        <p:pic>
          <p:nvPicPr>
            <p:cNvPr id="64" name="63 Imagen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59" y="4160213"/>
              <a:ext cx="1419027" cy="1431652"/>
            </a:xfrm>
            <a:prstGeom prst="rect">
              <a:avLst/>
            </a:prstGeom>
          </p:spPr>
        </p:pic>
        <p:sp>
          <p:nvSpPr>
            <p:cNvPr id="65" name="64 Rectángulo"/>
            <p:cNvSpPr/>
            <p:nvPr/>
          </p:nvSpPr>
          <p:spPr>
            <a:xfrm>
              <a:off x="2948352" y="4617555"/>
              <a:ext cx="1008112" cy="5040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" name="65 Rectángulo"/>
            <p:cNvSpPr/>
            <p:nvPr/>
          </p:nvSpPr>
          <p:spPr>
            <a:xfrm>
              <a:off x="4903779" y="4617555"/>
              <a:ext cx="1008112" cy="5040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73" name="72 Grupo"/>
          <p:cNvGrpSpPr/>
          <p:nvPr/>
        </p:nvGrpSpPr>
        <p:grpSpPr>
          <a:xfrm>
            <a:off x="2813766" y="3562710"/>
            <a:ext cx="2674392" cy="792088"/>
            <a:chOff x="1822501" y="4160213"/>
            <a:chExt cx="5280185" cy="1431652"/>
          </a:xfrm>
        </p:grpSpPr>
        <p:pic>
          <p:nvPicPr>
            <p:cNvPr id="74" name="73 Imagen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501" y="4219820"/>
              <a:ext cx="1421110" cy="1364298"/>
            </a:xfrm>
            <a:prstGeom prst="rect">
              <a:avLst/>
            </a:prstGeom>
          </p:spPr>
        </p:pic>
        <p:pic>
          <p:nvPicPr>
            <p:cNvPr id="75" name="74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0771" y="4205531"/>
              <a:ext cx="1360069" cy="1360069"/>
            </a:xfrm>
            <a:prstGeom prst="rect">
              <a:avLst/>
            </a:prstGeom>
          </p:spPr>
        </p:pic>
        <p:pic>
          <p:nvPicPr>
            <p:cNvPr id="76" name="75 Imagen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59" y="4160213"/>
              <a:ext cx="1419027" cy="1431652"/>
            </a:xfrm>
            <a:prstGeom prst="rect">
              <a:avLst/>
            </a:prstGeom>
          </p:spPr>
        </p:pic>
        <p:sp>
          <p:nvSpPr>
            <p:cNvPr id="77" name="76 Rectángulo"/>
            <p:cNvSpPr/>
            <p:nvPr/>
          </p:nvSpPr>
          <p:spPr>
            <a:xfrm>
              <a:off x="2948352" y="4617555"/>
              <a:ext cx="1008112" cy="5040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8" name="77 Rectángulo"/>
            <p:cNvSpPr/>
            <p:nvPr/>
          </p:nvSpPr>
          <p:spPr>
            <a:xfrm>
              <a:off x="4903779" y="4617555"/>
              <a:ext cx="1008112" cy="5040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79" name="78 Grupo"/>
          <p:cNvGrpSpPr/>
          <p:nvPr/>
        </p:nvGrpSpPr>
        <p:grpSpPr>
          <a:xfrm>
            <a:off x="2776284" y="5580719"/>
            <a:ext cx="2674392" cy="792088"/>
            <a:chOff x="1822501" y="4160213"/>
            <a:chExt cx="5280185" cy="1431652"/>
          </a:xfrm>
        </p:grpSpPr>
        <p:pic>
          <p:nvPicPr>
            <p:cNvPr id="80" name="79 Imagen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501" y="4219820"/>
              <a:ext cx="1421110" cy="1364298"/>
            </a:xfrm>
            <a:prstGeom prst="rect">
              <a:avLst/>
            </a:prstGeom>
          </p:spPr>
        </p:pic>
        <p:pic>
          <p:nvPicPr>
            <p:cNvPr id="81" name="80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0771" y="4205531"/>
              <a:ext cx="1360069" cy="1360069"/>
            </a:xfrm>
            <a:prstGeom prst="rect">
              <a:avLst/>
            </a:prstGeom>
          </p:spPr>
        </p:pic>
        <p:pic>
          <p:nvPicPr>
            <p:cNvPr id="82" name="81 Imagen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59" y="4160213"/>
              <a:ext cx="1419027" cy="1431652"/>
            </a:xfrm>
            <a:prstGeom prst="rect">
              <a:avLst/>
            </a:prstGeom>
          </p:spPr>
        </p:pic>
        <p:sp>
          <p:nvSpPr>
            <p:cNvPr id="83" name="82 Rectángulo"/>
            <p:cNvSpPr/>
            <p:nvPr/>
          </p:nvSpPr>
          <p:spPr>
            <a:xfrm>
              <a:off x="2948352" y="4617555"/>
              <a:ext cx="1008112" cy="5040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4" name="83 Rectángulo"/>
            <p:cNvSpPr/>
            <p:nvPr/>
          </p:nvSpPr>
          <p:spPr>
            <a:xfrm>
              <a:off x="4903779" y="4617555"/>
              <a:ext cx="1008112" cy="5040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85" name="84 Grupo"/>
          <p:cNvGrpSpPr/>
          <p:nvPr/>
        </p:nvGrpSpPr>
        <p:grpSpPr>
          <a:xfrm rot="5400000">
            <a:off x="1326592" y="2541485"/>
            <a:ext cx="2674392" cy="792088"/>
            <a:chOff x="1822501" y="4160213"/>
            <a:chExt cx="5280185" cy="1431652"/>
          </a:xfrm>
        </p:grpSpPr>
        <p:pic>
          <p:nvPicPr>
            <p:cNvPr id="86" name="85 Imagen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501" y="4219820"/>
              <a:ext cx="1421110" cy="1364298"/>
            </a:xfrm>
            <a:prstGeom prst="rect">
              <a:avLst/>
            </a:prstGeom>
          </p:spPr>
        </p:pic>
        <p:pic>
          <p:nvPicPr>
            <p:cNvPr id="87" name="86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0771" y="4205531"/>
              <a:ext cx="1360069" cy="1360069"/>
            </a:xfrm>
            <a:prstGeom prst="rect">
              <a:avLst/>
            </a:prstGeom>
          </p:spPr>
        </p:pic>
        <p:pic>
          <p:nvPicPr>
            <p:cNvPr id="88" name="87 Imagen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59" y="4160213"/>
              <a:ext cx="1419027" cy="1431652"/>
            </a:xfrm>
            <a:prstGeom prst="rect">
              <a:avLst/>
            </a:prstGeom>
          </p:spPr>
        </p:pic>
        <p:sp>
          <p:nvSpPr>
            <p:cNvPr id="89" name="88 Rectángulo"/>
            <p:cNvSpPr/>
            <p:nvPr/>
          </p:nvSpPr>
          <p:spPr>
            <a:xfrm>
              <a:off x="2948352" y="4617555"/>
              <a:ext cx="1008112" cy="5040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0" name="89 Rectángulo"/>
            <p:cNvSpPr/>
            <p:nvPr/>
          </p:nvSpPr>
          <p:spPr>
            <a:xfrm>
              <a:off x="4903779" y="4617555"/>
              <a:ext cx="1008112" cy="5040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91" name="90 Grupo"/>
          <p:cNvGrpSpPr/>
          <p:nvPr/>
        </p:nvGrpSpPr>
        <p:grpSpPr>
          <a:xfrm rot="5400000">
            <a:off x="4278920" y="4558900"/>
            <a:ext cx="2674392" cy="792088"/>
            <a:chOff x="1822501" y="4160213"/>
            <a:chExt cx="5280185" cy="1431652"/>
          </a:xfrm>
        </p:grpSpPr>
        <p:pic>
          <p:nvPicPr>
            <p:cNvPr id="92" name="91 Imagen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501" y="4219820"/>
              <a:ext cx="1421110" cy="1364298"/>
            </a:xfrm>
            <a:prstGeom prst="rect">
              <a:avLst/>
            </a:prstGeom>
          </p:spPr>
        </p:pic>
        <p:pic>
          <p:nvPicPr>
            <p:cNvPr id="93" name="92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0771" y="4205531"/>
              <a:ext cx="1360069" cy="1360069"/>
            </a:xfrm>
            <a:prstGeom prst="rect">
              <a:avLst/>
            </a:prstGeom>
          </p:spPr>
        </p:pic>
        <p:pic>
          <p:nvPicPr>
            <p:cNvPr id="94" name="93 Imagen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59" y="4160213"/>
              <a:ext cx="1419027" cy="1431652"/>
            </a:xfrm>
            <a:prstGeom prst="rect">
              <a:avLst/>
            </a:prstGeom>
          </p:spPr>
        </p:pic>
        <p:sp>
          <p:nvSpPr>
            <p:cNvPr id="95" name="94 Rectángulo"/>
            <p:cNvSpPr/>
            <p:nvPr/>
          </p:nvSpPr>
          <p:spPr>
            <a:xfrm>
              <a:off x="2948352" y="4617555"/>
              <a:ext cx="1008112" cy="5040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6" name="95 Rectángulo"/>
            <p:cNvSpPr/>
            <p:nvPr/>
          </p:nvSpPr>
          <p:spPr>
            <a:xfrm>
              <a:off x="4903779" y="4617555"/>
              <a:ext cx="1008112" cy="5040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3" name="32 Imagen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949280"/>
            <a:ext cx="1043273" cy="71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59 CuadroTexto"/>
          <p:cNvSpPr txBox="1"/>
          <p:nvPr/>
        </p:nvSpPr>
        <p:spPr>
          <a:xfrm>
            <a:off x="360146" y="332656"/>
            <a:ext cx="4657044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vie" pitchFamily="82" charset="0"/>
              </a:rPr>
              <a:t>Números</a:t>
            </a:r>
            <a:endParaRPr lang="es-E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avie" pitchFamily="82" charset="0"/>
            </a:endParaRPr>
          </a:p>
        </p:txBody>
      </p:sp>
      <p:grpSp>
        <p:nvGrpSpPr>
          <p:cNvPr id="61" name="60 Grupo"/>
          <p:cNvGrpSpPr/>
          <p:nvPr/>
        </p:nvGrpSpPr>
        <p:grpSpPr>
          <a:xfrm>
            <a:off x="1182736" y="1413281"/>
            <a:ext cx="2674392" cy="792088"/>
            <a:chOff x="1822501" y="4160213"/>
            <a:chExt cx="5280185" cy="1431652"/>
          </a:xfrm>
        </p:grpSpPr>
        <p:pic>
          <p:nvPicPr>
            <p:cNvPr id="62" name="61 Imagen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501" y="4219820"/>
              <a:ext cx="1421110" cy="1364298"/>
            </a:xfrm>
            <a:prstGeom prst="rect">
              <a:avLst/>
            </a:prstGeom>
          </p:spPr>
        </p:pic>
        <p:pic>
          <p:nvPicPr>
            <p:cNvPr id="63" name="62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0771" y="4205531"/>
              <a:ext cx="1360069" cy="1360069"/>
            </a:xfrm>
            <a:prstGeom prst="rect">
              <a:avLst/>
            </a:prstGeom>
          </p:spPr>
        </p:pic>
        <p:pic>
          <p:nvPicPr>
            <p:cNvPr id="64" name="63 Imagen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59" y="4160213"/>
              <a:ext cx="1419027" cy="1431652"/>
            </a:xfrm>
            <a:prstGeom prst="rect">
              <a:avLst/>
            </a:prstGeom>
          </p:spPr>
        </p:pic>
        <p:sp>
          <p:nvSpPr>
            <p:cNvPr id="65" name="64 Rectángulo"/>
            <p:cNvSpPr/>
            <p:nvPr/>
          </p:nvSpPr>
          <p:spPr>
            <a:xfrm>
              <a:off x="2948352" y="4617555"/>
              <a:ext cx="1008112" cy="5040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" name="65 Rectángulo"/>
            <p:cNvSpPr/>
            <p:nvPr/>
          </p:nvSpPr>
          <p:spPr>
            <a:xfrm>
              <a:off x="4903779" y="4617555"/>
              <a:ext cx="1008112" cy="5040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73" name="72 Grupo"/>
          <p:cNvGrpSpPr/>
          <p:nvPr/>
        </p:nvGrpSpPr>
        <p:grpSpPr>
          <a:xfrm>
            <a:off x="1158929" y="3473252"/>
            <a:ext cx="2674392" cy="792088"/>
            <a:chOff x="1822501" y="4160213"/>
            <a:chExt cx="5280185" cy="1431652"/>
          </a:xfrm>
        </p:grpSpPr>
        <p:pic>
          <p:nvPicPr>
            <p:cNvPr id="74" name="73 Imagen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501" y="4219820"/>
              <a:ext cx="1421110" cy="1364298"/>
            </a:xfrm>
            <a:prstGeom prst="rect">
              <a:avLst/>
            </a:prstGeom>
          </p:spPr>
        </p:pic>
        <p:pic>
          <p:nvPicPr>
            <p:cNvPr id="75" name="74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0771" y="4205531"/>
              <a:ext cx="1360069" cy="1360069"/>
            </a:xfrm>
            <a:prstGeom prst="rect">
              <a:avLst/>
            </a:prstGeom>
          </p:spPr>
        </p:pic>
        <p:pic>
          <p:nvPicPr>
            <p:cNvPr id="76" name="75 Imagen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59" y="4160213"/>
              <a:ext cx="1419027" cy="1431652"/>
            </a:xfrm>
            <a:prstGeom prst="rect">
              <a:avLst/>
            </a:prstGeom>
          </p:spPr>
        </p:pic>
        <p:sp>
          <p:nvSpPr>
            <p:cNvPr id="77" name="76 Rectángulo"/>
            <p:cNvSpPr/>
            <p:nvPr/>
          </p:nvSpPr>
          <p:spPr>
            <a:xfrm>
              <a:off x="2948352" y="4617555"/>
              <a:ext cx="1008112" cy="5040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8" name="77 Rectángulo"/>
            <p:cNvSpPr/>
            <p:nvPr/>
          </p:nvSpPr>
          <p:spPr>
            <a:xfrm>
              <a:off x="4903779" y="4617555"/>
              <a:ext cx="1008112" cy="5040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79" name="78 Grupo"/>
          <p:cNvGrpSpPr/>
          <p:nvPr/>
        </p:nvGrpSpPr>
        <p:grpSpPr>
          <a:xfrm>
            <a:off x="1088680" y="5929545"/>
            <a:ext cx="2674392" cy="792088"/>
            <a:chOff x="1822501" y="4160213"/>
            <a:chExt cx="5280185" cy="1431652"/>
          </a:xfrm>
        </p:grpSpPr>
        <p:pic>
          <p:nvPicPr>
            <p:cNvPr id="80" name="79 Imagen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501" y="4219820"/>
              <a:ext cx="1421110" cy="1364298"/>
            </a:xfrm>
            <a:prstGeom prst="rect">
              <a:avLst/>
            </a:prstGeom>
          </p:spPr>
        </p:pic>
        <p:pic>
          <p:nvPicPr>
            <p:cNvPr id="81" name="80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0771" y="4205531"/>
              <a:ext cx="1360069" cy="1360069"/>
            </a:xfrm>
            <a:prstGeom prst="rect">
              <a:avLst/>
            </a:prstGeom>
          </p:spPr>
        </p:pic>
        <p:pic>
          <p:nvPicPr>
            <p:cNvPr id="82" name="81 Imagen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59" y="4160213"/>
              <a:ext cx="1419027" cy="1431652"/>
            </a:xfrm>
            <a:prstGeom prst="rect">
              <a:avLst/>
            </a:prstGeom>
          </p:spPr>
        </p:pic>
        <p:sp>
          <p:nvSpPr>
            <p:cNvPr id="83" name="82 Rectángulo"/>
            <p:cNvSpPr/>
            <p:nvPr/>
          </p:nvSpPr>
          <p:spPr>
            <a:xfrm>
              <a:off x="2948352" y="4617555"/>
              <a:ext cx="1008112" cy="5040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4" name="83 Rectángulo"/>
            <p:cNvSpPr/>
            <p:nvPr/>
          </p:nvSpPr>
          <p:spPr>
            <a:xfrm>
              <a:off x="4903779" y="4617555"/>
              <a:ext cx="1008112" cy="5040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85" name="84 Grupo"/>
          <p:cNvGrpSpPr/>
          <p:nvPr/>
        </p:nvGrpSpPr>
        <p:grpSpPr>
          <a:xfrm rot="5400000">
            <a:off x="-336132" y="2478798"/>
            <a:ext cx="2674392" cy="792088"/>
            <a:chOff x="1822501" y="4160213"/>
            <a:chExt cx="5280185" cy="1431652"/>
          </a:xfrm>
        </p:grpSpPr>
        <p:pic>
          <p:nvPicPr>
            <p:cNvPr id="86" name="85 Imagen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501" y="4219820"/>
              <a:ext cx="1421110" cy="1364298"/>
            </a:xfrm>
            <a:prstGeom prst="rect">
              <a:avLst/>
            </a:prstGeom>
          </p:spPr>
        </p:pic>
        <p:pic>
          <p:nvPicPr>
            <p:cNvPr id="87" name="86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0771" y="4205531"/>
              <a:ext cx="1360069" cy="1360069"/>
            </a:xfrm>
            <a:prstGeom prst="rect">
              <a:avLst/>
            </a:prstGeom>
          </p:spPr>
        </p:pic>
        <p:pic>
          <p:nvPicPr>
            <p:cNvPr id="88" name="87 Imagen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59" y="4160213"/>
              <a:ext cx="1419027" cy="1431652"/>
            </a:xfrm>
            <a:prstGeom prst="rect">
              <a:avLst/>
            </a:prstGeom>
          </p:spPr>
        </p:pic>
        <p:sp>
          <p:nvSpPr>
            <p:cNvPr id="89" name="88 Rectángulo"/>
            <p:cNvSpPr/>
            <p:nvPr/>
          </p:nvSpPr>
          <p:spPr>
            <a:xfrm>
              <a:off x="2948352" y="4617555"/>
              <a:ext cx="1008112" cy="5040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0" name="89 Rectángulo"/>
            <p:cNvSpPr/>
            <p:nvPr/>
          </p:nvSpPr>
          <p:spPr>
            <a:xfrm>
              <a:off x="4903779" y="4617555"/>
              <a:ext cx="1008112" cy="5040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91" name="90 Grupo"/>
          <p:cNvGrpSpPr/>
          <p:nvPr/>
        </p:nvGrpSpPr>
        <p:grpSpPr>
          <a:xfrm rot="5400000">
            <a:off x="2622381" y="4885968"/>
            <a:ext cx="2674392" cy="792088"/>
            <a:chOff x="1822501" y="4160213"/>
            <a:chExt cx="5280185" cy="1431652"/>
          </a:xfrm>
        </p:grpSpPr>
        <p:pic>
          <p:nvPicPr>
            <p:cNvPr id="92" name="91 Imagen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501" y="4219820"/>
              <a:ext cx="1421110" cy="1364298"/>
            </a:xfrm>
            <a:prstGeom prst="rect">
              <a:avLst/>
            </a:prstGeom>
          </p:spPr>
        </p:pic>
        <p:pic>
          <p:nvPicPr>
            <p:cNvPr id="93" name="92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0771" y="4205531"/>
              <a:ext cx="1360069" cy="1360069"/>
            </a:xfrm>
            <a:prstGeom prst="rect">
              <a:avLst/>
            </a:prstGeom>
          </p:spPr>
        </p:pic>
        <p:pic>
          <p:nvPicPr>
            <p:cNvPr id="94" name="93 Imagen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59" y="4160213"/>
              <a:ext cx="1419027" cy="1431652"/>
            </a:xfrm>
            <a:prstGeom prst="rect">
              <a:avLst/>
            </a:prstGeom>
          </p:spPr>
        </p:pic>
        <p:sp>
          <p:nvSpPr>
            <p:cNvPr id="95" name="94 Rectángulo"/>
            <p:cNvSpPr/>
            <p:nvPr/>
          </p:nvSpPr>
          <p:spPr>
            <a:xfrm>
              <a:off x="2948352" y="4617555"/>
              <a:ext cx="1008112" cy="5040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6" name="95 Rectángulo"/>
            <p:cNvSpPr/>
            <p:nvPr/>
          </p:nvSpPr>
          <p:spPr>
            <a:xfrm>
              <a:off x="4903779" y="4617555"/>
              <a:ext cx="1008112" cy="5040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3" name="32 Grupo"/>
          <p:cNvGrpSpPr/>
          <p:nvPr/>
        </p:nvGrpSpPr>
        <p:grpSpPr>
          <a:xfrm rot="5400000">
            <a:off x="2607849" y="2423489"/>
            <a:ext cx="2674392" cy="792088"/>
            <a:chOff x="1822501" y="4160213"/>
            <a:chExt cx="5280185" cy="1431652"/>
          </a:xfrm>
        </p:grpSpPr>
        <p:pic>
          <p:nvPicPr>
            <p:cNvPr id="34" name="33 Imagen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501" y="4219820"/>
              <a:ext cx="1421110" cy="1364298"/>
            </a:xfrm>
            <a:prstGeom prst="rect">
              <a:avLst/>
            </a:prstGeom>
          </p:spPr>
        </p:pic>
        <p:pic>
          <p:nvPicPr>
            <p:cNvPr id="35" name="34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0771" y="4205531"/>
              <a:ext cx="1360069" cy="1360069"/>
            </a:xfrm>
            <a:prstGeom prst="rect">
              <a:avLst/>
            </a:prstGeom>
          </p:spPr>
        </p:pic>
        <p:pic>
          <p:nvPicPr>
            <p:cNvPr id="36" name="35 Imagen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59" y="4160213"/>
              <a:ext cx="1419027" cy="1431652"/>
            </a:xfrm>
            <a:prstGeom prst="rect">
              <a:avLst/>
            </a:prstGeom>
          </p:spPr>
        </p:pic>
        <p:sp>
          <p:nvSpPr>
            <p:cNvPr id="37" name="36 Rectángulo"/>
            <p:cNvSpPr/>
            <p:nvPr/>
          </p:nvSpPr>
          <p:spPr>
            <a:xfrm>
              <a:off x="2948352" y="4617555"/>
              <a:ext cx="1008112" cy="5040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37 Rectángulo"/>
            <p:cNvSpPr/>
            <p:nvPr/>
          </p:nvSpPr>
          <p:spPr>
            <a:xfrm>
              <a:off x="4903779" y="4617555"/>
              <a:ext cx="1008112" cy="5040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0" name="39 Image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568" y="1889097"/>
            <a:ext cx="719786" cy="754823"/>
          </a:xfrm>
          <a:prstGeom prst="rect">
            <a:avLst/>
          </a:prstGeom>
        </p:spPr>
      </p:pic>
      <p:pic>
        <p:nvPicPr>
          <p:cNvPr id="41" name="40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229" y="1881191"/>
            <a:ext cx="688869" cy="752483"/>
          </a:xfrm>
          <a:prstGeom prst="rect">
            <a:avLst/>
          </a:prstGeom>
        </p:spPr>
      </p:pic>
      <p:sp>
        <p:nvSpPr>
          <p:cNvPr id="43" name="42 Rectángulo"/>
          <p:cNvSpPr/>
          <p:nvPr/>
        </p:nvSpPr>
        <p:spPr>
          <a:xfrm>
            <a:off x="6120807" y="2109151"/>
            <a:ext cx="510605" cy="27887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 rot="5400000">
            <a:off x="6314794" y="2682588"/>
            <a:ext cx="1113737" cy="792088"/>
            <a:chOff x="6348679" y="2307878"/>
            <a:chExt cx="1113737" cy="792088"/>
          </a:xfrm>
        </p:grpSpPr>
        <p:pic>
          <p:nvPicPr>
            <p:cNvPr id="42" name="41 Imagen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3685" y="2307878"/>
              <a:ext cx="718731" cy="792088"/>
            </a:xfrm>
            <a:prstGeom prst="rect">
              <a:avLst/>
            </a:prstGeom>
          </p:spPr>
        </p:pic>
        <p:sp>
          <p:nvSpPr>
            <p:cNvPr id="44" name="43 Rectángulo"/>
            <p:cNvSpPr/>
            <p:nvPr/>
          </p:nvSpPr>
          <p:spPr>
            <a:xfrm>
              <a:off x="6348679" y="2560911"/>
              <a:ext cx="510605" cy="2788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" name="2 Grupo"/>
          <p:cNvGrpSpPr/>
          <p:nvPr/>
        </p:nvGrpSpPr>
        <p:grpSpPr>
          <a:xfrm rot="10800000">
            <a:off x="4990869" y="1949732"/>
            <a:ext cx="1717139" cy="1754309"/>
            <a:chOff x="5596406" y="3997257"/>
            <a:chExt cx="1717139" cy="1754309"/>
          </a:xfrm>
        </p:grpSpPr>
        <p:pic>
          <p:nvPicPr>
            <p:cNvPr id="52" name="51 Imagen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406" y="4005163"/>
              <a:ext cx="719786" cy="754823"/>
            </a:xfrm>
            <a:prstGeom prst="rect">
              <a:avLst/>
            </a:prstGeom>
          </p:spPr>
        </p:pic>
        <p:pic>
          <p:nvPicPr>
            <p:cNvPr id="53" name="52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067" y="3997257"/>
              <a:ext cx="688869" cy="752483"/>
            </a:xfrm>
            <a:prstGeom prst="rect">
              <a:avLst/>
            </a:prstGeom>
          </p:spPr>
        </p:pic>
        <p:sp>
          <p:nvSpPr>
            <p:cNvPr id="54" name="53 Rectángulo"/>
            <p:cNvSpPr/>
            <p:nvPr/>
          </p:nvSpPr>
          <p:spPr>
            <a:xfrm>
              <a:off x="6166645" y="4225217"/>
              <a:ext cx="510605" cy="2788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5" name="54 Grupo"/>
            <p:cNvGrpSpPr/>
            <p:nvPr/>
          </p:nvGrpSpPr>
          <p:grpSpPr>
            <a:xfrm rot="5400000">
              <a:off x="6360632" y="4798654"/>
              <a:ext cx="1113737" cy="792088"/>
              <a:chOff x="6348679" y="2307878"/>
              <a:chExt cx="1113737" cy="792088"/>
            </a:xfrm>
          </p:grpSpPr>
          <p:pic>
            <p:nvPicPr>
              <p:cNvPr id="56" name="55 Imagen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3685" y="2307878"/>
                <a:ext cx="718731" cy="792088"/>
              </a:xfrm>
              <a:prstGeom prst="rect">
                <a:avLst/>
              </a:prstGeom>
            </p:spPr>
          </p:pic>
          <p:sp>
            <p:nvSpPr>
              <p:cNvPr id="57" name="56 Rectángulo"/>
              <p:cNvSpPr/>
              <p:nvPr/>
            </p:nvSpPr>
            <p:spPr>
              <a:xfrm>
                <a:off x="6348679" y="2560911"/>
                <a:ext cx="510605" cy="27887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72" name="71 Grupo"/>
          <p:cNvGrpSpPr/>
          <p:nvPr/>
        </p:nvGrpSpPr>
        <p:grpSpPr>
          <a:xfrm flipV="1">
            <a:off x="5591165" y="3429000"/>
            <a:ext cx="1717139" cy="1754309"/>
            <a:chOff x="5596406" y="3997257"/>
            <a:chExt cx="1717139" cy="1754309"/>
          </a:xfrm>
        </p:grpSpPr>
        <p:pic>
          <p:nvPicPr>
            <p:cNvPr id="97" name="96 Imagen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406" y="4005163"/>
              <a:ext cx="719786" cy="754823"/>
            </a:xfrm>
            <a:prstGeom prst="rect">
              <a:avLst/>
            </a:prstGeom>
          </p:spPr>
        </p:pic>
        <p:pic>
          <p:nvPicPr>
            <p:cNvPr id="98" name="97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067" y="3997257"/>
              <a:ext cx="688869" cy="752483"/>
            </a:xfrm>
            <a:prstGeom prst="rect">
              <a:avLst/>
            </a:prstGeom>
          </p:spPr>
        </p:pic>
        <p:sp>
          <p:nvSpPr>
            <p:cNvPr id="99" name="98 Rectángulo"/>
            <p:cNvSpPr/>
            <p:nvPr/>
          </p:nvSpPr>
          <p:spPr>
            <a:xfrm>
              <a:off x="6166645" y="4225217"/>
              <a:ext cx="510605" cy="2788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00" name="99 Grupo"/>
            <p:cNvGrpSpPr/>
            <p:nvPr/>
          </p:nvGrpSpPr>
          <p:grpSpPr>
            <a:xfrm rot="5400000">
              <a:off x="6360632" y="4798654"/>
              <a:ext cx="1113737" cy="792088"/>
              <a:chOff x="6348679" y="2307878"/>
              <a:chExt cx="1113737" cy="792088"/>
            </a:xfrm>
          </p:grpSpPr>
          <p:pic>
            <p:nvPicPr>
              <p:cNvPr id="101" name="100 Imagen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3685" y="2307878"/>
                <a:ext cx="718731" cy="792088"/>
              </a:xfrm>
              <a:prstGeom prst="rect">
                <a:avLst/>
              </a:prstGeom>
            </p:spPr>
          </p:pic>
          <p:sp>
            <p:nvSpPr>
              <p:cNvPr id="102" name="101 Rectángulo"/>
              <p:cNvSpPr/>
              <p:nvPr/>
            </p:nvSpPr>
            <p:spPr>
              <a:xfrm>
                <a:off x="6348679" y="2560911"/>
                <a:ext cx="510605" cy="27887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pic>
        <p:nvPicPr>
          <p:cNvPr id="59" name="58 Imagen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949280"/>
            <a:ext cx="1043273" cy="71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0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59 CuadroTexto"/>
          <p:cNvSpPr txBox="1"/>
          <p:nvPr/>
        </p:nvSpPr>
        <p:spPr>
          <a:xfrm>
            <a:off x="251520" y="188640"/>
            <a:ext cx="6766596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vie" pitchFamily="82" charset="0"/>
              </a:rPr>
              <a:t>Figuras </a:t>
            </a:r>
          </a:p>
          <a:p>
            <a:r>
              <a:rPr lang="es-E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vie" pitchFamily="82" charset="0"/>
              </a:rPr>
              <a:t>geométricas</a:t>
            </a:r>
            <a:endParaRPr lang="es-E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avie" pitchFamily="82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 rot="10800000">
            <a:off x="2718226" y="4194971"/>
            <a:ext cx="1717139" cy="1754309"/>
            <a:chOff x="5596406" y="3997257"/>
            <a:chExt cx="1717139" cy="1754309"/>
          </a:xfrm>
        </p:grpSpPr>
        <p:pic>
          <p:nvPicPr>
            <p:cNvPr id="52" name="51 Imagen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406" y="4005163"/>
              <a:ext cx="719786" cy="754823"/>
            </a:xfrm>
            <a:prstGeom prst="rect">
              <a:avLst/>
            </a:prstGeom>
          </p:spPr>
        </p:pic>
        <p:pic>
          <p:nvPicPr>
            <p:cNvPr id="53" name="52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067" y="3997257"/>
              <a:ext cx="688869" cy="752483"/>
            </a:xfrm>
            <a:prstGeom prst="rect">
              <a:avLst/>
            </a:prstGeom>
          </p:spPr>
        </p:pic>
        <p:sp>
          <p:nvSpPr>
            <p:cNvPr id="54" name="53 Rectángulo"/>
            <p:cNvSpPr/>
            <p:nvPr/>
          </p:nvSpPr>
          <p:spPr>
            <a:xfrm>
              <a:off x="6166645" y="4225217"/>
              <a:ext cx="510605" cy="2788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5" name="54 Grupo"/>
            <p:cNvGrpSpPr/>
            <p:nvPr/>
          </p:nvGrpSpPr>
          <p:grpSpPr>
            <a:xfrm rot="5400000">
              <a:off x="6360632" y="4798654"/>
              <a:ext cx="1113737" cy="792088"/>
              <a:chOff x="6348679" y="2307878"/>
              <a:chExt cx="1113737" cy="792088"/>
            </a:xfrm>
          </p:grpSpPr>
          <p:pic>
            <p:nvPicPr>
              <p:cNvPr id="56" name="55 Imagen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3685" y="2307878"/>
                <a:ext cx="718731" cy="792088"/>
              </a:xfrm>
              <a:prstGeom prst="rect">
                <a:avLst/>
              </a:prstGeom>
            </p:spPr>
          </p:pic>
          <p:sp>
            <p:nvSpPr>
              <p:cNvPr id="57" name="56 Rectángulo"/>
              <p:cNvSpPr/>
              <p:nvPr/>
            </p:nvSpPr>
            <p:spPr>
              <a:xfrm>
                <a:off x="6348679" y="2560911"/>
                <a:ext cx="510605" cy="27887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59" name="58 Grupo"/>
          <p:cNvGrpSpPr/>
          <p:nvPr/>
        </p:nvGrpSpPr>
        <p:grpSpPr>
          <a:xfrm rot="10800000" flipH="1">
            <a:off x="4217737" y="4176250"/>
            <a:ext cx="1717139" cy="1754309"/>
            <a:chOff x="5596406" y="3997257"/>
            <a:chExt cx="1717139" cy="1754309"/>
          </a:xfrm>
        </p:grpSpPr>
        <p:pic>
          <p:nvPicPr>
            <p:cNvPr id="67" name="66 Imagen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406" y="4005163"/>
              <a:ext cx="719786" cy="754823"/>
            </a:xfrm>
            <a:prstGeom prst="rect">
              <a:avLst/>
            </a:prstGeom>
          </p:spPr>
        </p:pic>
        <p:pic>
          <p:nvPicPr>
            <p:cNvPr id="68" name="67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067" y="3997257"/>
              <a:ext cx="688869" cy="752483"/>
            </a:xfrm>
            <a:prstGeom prst="rect">
              <a:avLst/>
            </a:prstGeom>
          </p:spPr>
        </p:pic>
        <p:sp>
          <p:nvSpPr>
            <p:cNvPr id="69" name="68 Rectángulo"/>
            <p:cNvSpPr/>
            <p:nvPr/>
          </p:nvSpPr>
          <p:spPr>
            <a:xfrm>
              <a:off x="6166645" y="4225217"/>
              <a:ext cx="510605" cy="2788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70" name="69 Grupo"/>
            <p:cNvGrpSpPr/>
            <p:nvPr/>
          </p:nvGrpSpPr>
          <p:grpSpPr>
            <a:xfrm rot="5400000">
              <a:off x="6360632" y="4798654"/>
              <a:ext cx="1113737" cy="792088"/>
              <a:chOff x="6348679" y="2307878"/>
              <a:chExt cx="1113737" cy="792088"/>
            </a:xfrm>
          </p:grpSpPr>
          <p:pic>
            <p:nvPicPr>
              <p:cNvPr id="71" name="70 Imagen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3685" y="2307878"/>
                <a:ext cx="718731" cy="792088"/>
              </a:xfrm>
              <a:prstGeom prst="rect">
                <a:avLst/>
              </a:prstGeom>
            </p:spPr>
          </p:pic>
          <p:sp>
            <p:nvSpPr>
              <p:cNvPr id="103" name="102 Rectángulo"/>
              <p:cNvSpPr/>
              <p:nvPr/>
            </p:nvSpPr>
            <p:spPr>
              <a:xfrm>
                <a:off x="6348679" y="2560911"/>
                <a:ext cx="510605" cy="27887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04" name="103 Grupo"/>
          <p:cNvGrpSpPr/>
          <p:nvPr/>
        </p:nvGrpSpPr>
        <p:grpSpPr>
          <a:xfrm rot="10800000" flipV="1">
            <a:off x="2651745" y="2625472"/>
            <a:ext cx="1717139" cy="1754309"/>
            <a:chOff x="5596406" y="3997257"/>
            <a:chExt cx="1717139" cy="1754309"/>
          </a:xfrm>
        </p:grpSpPr>
        <p:pic>
          <p:nvPicPr>
            <p:cNvPr id="105" name="104 Imagen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406" y="4005163"/>
              <a:ext cx="719786" cy="754823"/>
            </a:xfrm>
            <a:prstGeom prst="rect">
              <a:avLst/>
            </a:prstGeom>
          </p:spPr>
        </p:pic>
        <p:pic>
          <p:nvPicPr>
            <p:cNvPr id="106" name="105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067" y="3997257"/>
              <a:ext cx="688869" cy="752483"/>
            </a:xfrm>
            <a:prstGeom prst="rect">
              <a:avLst/>
            </a:prstGeom>
          </p:spPr>
        </p:pic>
        <p:sp>
          <p:nvSpPr>
            <p:cNvPr id="107" name="106 Rectángulo"/>
            <p:cNvSpPr/>
            <p:nvPr/>
          </p:nvSpPr>
          <p:spPr>
            <a:xfrm>
              <a:off x="6166645" y="4225217"/>
              <a:ext cx="510605" cy="2788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08" name="107 Grupo"/>
            <p:cNvGrpSpPr/>
            <p:nvPr/>
          </p:nvGrpSpPr>
          <p:grpSpPr>
            <a:xfrm rot="5400000">
              <a:off x="6360632" y="4798654"/>
              <a:ext cx="1113737" cy="792088"/>
              <a:chOff x="6348679" y="2307878"/>
              <a:chExt cx="1113737" cy="792088"/>
            </a:xfrm>
          </p:grpSpPr>
          <p:pic>
            <p:nvPicPr>
              <p:cNvPr id="109" name="108 Imagen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3685" y="2307878"/>
                <a:ext cx="718731" cy="792088"/>
              </a:xfrm>
              <a:prstGeom prst="rect">
                <a:avLst/>
              </a:prstGeom>
            </p:spPr>
          </p:pic>
          <p:sp>
            <p:nvSpPr>
              <p:cNvPr id="110" name="109 Rectángulo"/>
              <p:cNvSpPr/>
              <p:nvPr/>
            </p:nvSpPr>
            <p:spPr>
              <a:xfrm>
                <a:off x="6348679" y="2560911"/>
                <a:ext cx="510605" cy="27887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01" name="100 Grupo"/>
          <p:cNvGrpSpPr/>
          <p:nvPr/>
        </p:nvGrpSpPr>
        <p:grpSpPr>
          <a:xfrm rot="10800000" flipH="1" flipV="1">
            <a:off x="4211961" y="2612143"/>
            <a:ext cx="1717139" cy="1754309"/>
            <a:chOff x="5596406" y="3997257"/>
            <a:chExt cx="1717139" cy="1754309"/>
          </a:xfrm>
        </p:grpSpPr>
        <p:pic>
          <p:nvPicPr>
            <p:cNvPr id="102" name="101 Imagen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406" y="4005163"/>
              <a:ext cx="719786" cy="754823"/>
            </a:xfrm>
            <a:prstGeom prst="rect">
              <a:avLst/>
            </a:prstGeom>
          </p:spPr>
        </p:pic>
        <p:pic>
          <p:nvPicPr>
            <p:cNvPr id="132" name="131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067" y="3997257"/>
              <a:ext cx="688869" cy="752483"/>
            </a:xfrm>
            <a:prstGeom prst="rect">
              <a:avLst/>
            </a:prstGeom>
          </p:spPr>
        </p:pic>
        <p:sp>
          <p:nvSpPr>
            <p:cNvPr id="182" name="181 Rectángulo"/>
            <p:cNvSpPr/>
            <p:nvPr/>
          </p:nvSpPr>
          <p:spPr>
            <a:xfrm>
              <a:off x="6166645" y="4225217"/>
              <a:ext cx="510605" cy="2788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83" name="182 Grupo"/>
            <p:cNvGrpSpPr/>
            <p:nvPr/>
          </p:nvGrpSpPr>
          <p:grpSpPr>
            <a:xfrm rot="5400000">
              <a:off x="6360632" y="4798654"/>
              <a:ext cx="1113737" cy="792088"/>
              <a:chOff x="6348679" y="2307878"/>
              <a:chExt cx="1113737" cy="792088"/>
            </a:xfrm>
          </p:grpSpPr>
          <p:pic>
            <p:nvPicPr>
              <p:cNvPr id="184" name="183 Imagen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3685" y="2307878"/>
                <a:ext cx="718731" cy="792088"/>
              </a:xfrm>
              <a:prstGeom prst="rect">
                <a:avLst/>
              </a:prstGeom>
            </p:spPr>
          </p:pic>
          <p:sp>
            <p:nvSpPr>
              <p:cNvPr id="185" name="184 Rectángulo"/>
              <p:cNvSpPr/>
              <p:nvPr/>
            </p:nvSpPr>
            <p:spPr>
              <a:xfrm>
                <a:off x="6348679" y="2560911"/>
                <a:ext cx="510605" cy="27887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pic>
        <p:nvPicPr>
          <p:cNvPr id="31" name="30 Imagen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949280"/>
            <a:ext cx="1043273" cy="71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59 CuadroTexto"/>
          <p:cNvSpPr txBox="1"/>
          <p:nvPr/>
        </p:nvSpPr>
        <p:spPr>
          <a:xfrm>
            <a:off x="251520" y="188640"/>
            <a:ext cx="6766596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vie" pitchFamily="82" charset="0"/>
              </a:rPr>
              <a:t>Figuras </a:t>
            </a:r>
          </a:p>
          <a:p>
            <a:r>
              <a:rPr lang="es-E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vie" pitchFamily="82" charset="0"/>
              </a:rPr>
              <a:t>geométricas</a:t>
            </a:r>
            <a:endParaRPr lang="es-E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avie" pitchFamily="82" charset="0"/>
            </a:endParaRPr>
          </a:p>
        </p:txBody>
      </p:sp>
      <p:pic>
        <p:nvPicPr>
          <p:cNvPr id="52" name="51 Image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71521" y="4704489"/>
            <a:ext cx="719786" cy="754823"/>
          </a:xfrm>
          <a:prstGeom prst="rect">
            <a:avLst/>
          </a:prstGeom>
        </p:spPr>
      </p:pic>
      <p:pic>
        <p:nvPicPr>
          <p:cNvPr id="53" name="52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25777" y="4714735"/>
            <a:ext cx="688869" cy="752483"/>
          </a:xfrm>
          <a:prstGeom prst="rect">
            <a:avLst/>
          </a:prstGeom>
        </p:spPr>
      </p:pic>
      <p:sp>
        <p:nvSpPr>
          <p:cNvPr id="54" name="53 Rectángulo"/>
          <p:cNvSpPr/>
          <p:nvPr/>
        </p:nvSpPr>
        <p:spPr>
          <a:xfrm rot="10800000">
            <a:off x="2310463" y="4960380"/>
            <a:ext cx="510605" cy="27887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7" name="66 Image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5668657" y="4643078"/>
            <a:ext cx="719786" cy="754823"/>
          </a:xfrm>
          <a:prstGeom prst="rect">
            <a:avLst/>
          </a:prstGeom>
        </p:spPr>
      </p:pic>
      <p:pic>
        <p:nvPicPr>
          <p:cNvPr id="68" name="67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6645318" y="4653324"/>
            <a:ext cx="688869" cy="752483"/>
          </a:xfrm>
          <a:prstGeom prst="rect">
            <a:avLst/>
          </a:prstGeom>
        </p:spPr>
      </p:pic>
      <p:sp>
        <p:nvSpPr>
          <p:cNvPr id="69" name="68 Rectángulo"/>
          <p:cNvSpPr/>
          <p:nvPr/>
        </p:nvSpPr>
        <p:spPr>
          <a:xfrm rot="10800000" flipH="1">
            <a:off x="6238896" y="4898969"/>
            <a:ext cx="510605" cy="27887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0" name="69 Grupo"/>
          <p:cNvGrpSpPr/>
          <p:nvPr/>
        </p:nvGrpSpPr>
        <p:grpSpPr>
          <a:xfrm rot="3879948" flipH="1">
            <a:off x="6089630" y="3878818"/>
            <a:ext cx="1113737" cy="792088"/>
            <a:chOff x="6348679" y="2307878"/>
            <a:chExt cx="1113737" cy="792088"/>
          </a:xfrm>
        </p:grpSpPr>
        <p:pic>
          <p:nvPicPr>
            <p:cNvPr id="71" name="70 Imagen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3685" y="2307878"/>
              <a:ext cx="718731" cy="792088"/>
            </a:xfrm>
            <a:prstGeom prst="rect">
              <a:avLst/>
            </a:prstGeom>
          </p:spPr>
        </p:pic>
        <p:sp>
          <p:nvSpPr>
            <p:cNvPr id="103" name="102 Rectángulo"/>
            <p:cNvSpPr/>
            <p:nvPr/>
          </p:nvSpPr>
          <p:spPr>
            <a:xfrm>
              <a:off x="6348679" y="2560911"/>
              <a:ext cx="510605" cy="2788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05" name="104 Image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933324" y="2441243"/>
            <a:ext cx="719786" cy="754823"/>
          </a:xfrm>
          <a:prstGeom prst="rect">
            <a:avLst/>
          </a:prstGeom>
        </p:spPr>
      </p:pic>
      <p:pic>
        <p:nvPicPr>
          <p:cNvPr id="106" name="105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987580" y="2433337"/>
            <a:ext cx="688869" cy="752483"/>
          </a:xfrm>
          <a:prstGeom prst="rect">
            <a:avLst/>
          </a:prstGeom>
        </p:spPr>
      </p:pic>
      <p:sp>
        <p:nvSpPr>
          <p:cNvPr id="107" name="106 Rectángulo"/>
          <p:cNvSpPr/>
          <p:nvPr/>
        </p:nvSpPr>
        <p:spPr>
          <a:xfrm rot="10800000" flipV="1">
            <a:off x="3572266" y="2661297"/>
            <a:ext cx="510605" cy="27887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" name="101 Image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439037" y="2427914"/>
            <a:ext cx="719786" cy="754823"/>
          </a:xfrm>
          <a:prstGeom prst="rect">
            <a:avLst/>
          </a:prstGeom>
        </p:spPr>
      </p:pic>
      <p:pic>
        <p:nvPicPr>
          <p:cNvPr id="132" name="131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415698" y="2420008"/>
            <a:ext cx="688869" cy="752483"/>
          </a:xfrm>
          <a:prstGeom prst="rect">
            <a:avLst/>
          </a:prstGeom>
        </p:spPr>
      </p:pic>
      <p:sp>
        <p:nvSpPr>
          <p:cNvPr id="182" name="181 Rectángulo"/>
          <p:cNvSpPr/>
          <p:nvPr/>
        </p:nvSpPr>
        <p:spPr>
          <a:xfrm rot="10800000" flipH="1" flipV="1">
            <a:off x="5009276" y="2647968"/>
            <a:ext cx="510605" cy="27887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83" name="182 Grupo"/>
          <p:cNvGrpSpPr/>
          <p:nvPr/>
        </p:nvGrpSpPr>
        <p:grpSpPr>
          <a:xfrm rot="14446715" flipH="1" flipV="1">
            <a:off x="5587785" y="3102329"/>
            <a:ext cx="1113737" cy="792088"/>
            <a:chOff x="6348679" y="2307878"/>
            <a:chExt cx="1113737" cy="792088"/>
          </a:xfrm>
        </p:grpSpPr>
        <p:pic>
          <p:nvPicPr>
            <p:cNvPr id="184" name="183 Imagen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3685" y="2307878"/>
              <a:ext cx="718731" cy="792088"/>
            </a:xfrm>
            <a:prstGeom prst="rect">
              <a:avLst/>
            </a:prstGeom>
          </p:spPr>
        </p:pic>
        <p:sp>
          <p:nvSpPr>
            <p:cNvPr id="185" name="184 Rectángulo"/>
            <p:cNvSpPr/>
            <p:nvPr/>
          </p:nvSpPr>
          <p:spPr>
            <a:xfrm>
              <a:off x="6348679" y="2560911"/>
              <a:ext cx="510605" cy="2788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1" name="30 Grupo"/>
          <p:cNvGrpSpPr/>
          <p:nvPr/>
        </p:nvGrpSpPr>
        <p:grpSpPr>
          <a:xfrm>
            <a:off x="3175279" y="4631681"/>
            <a:ext cx="2674392" cy="792088"/>
            <a:chOff x="1822501" y="4160213"/>
            <a:chExt cx="5280185" cy="1431652"/>
          </a:xfrm>
        </p:grpSpPr>
        <p:pic>
          <p:nvPicPr>
            <p:cNvPr id="32" name="31 Imagen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501" y="4219820"/>
              <a:ext cx="1421110" cy="1364298"/>
            </a:xfrm>
            <a:prstGeom prst="rect">
              <a:avLst/>
            </a:prstGeom>
          </p:spPr>
        </p:pic>
        <p:pic>
          <p:nvPicPr>
            <p:cNvPr id="33" name="32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0771" y="4205531"/>
              <a:ext cx="1360069" cy="1360069"/>
            </a:xfrm>
            <a:prstGeom prst="rect">
              <a:avLst/>
            </a:prstGeom>
          </p:spPr>
        </p:pic>
        <p:pic>
          <p:nvPicPr>
            <p:cNvPr id="34" name="33 Imagen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59" y="4160213"/>
              <a:ext cx="1419027" cy="1431652"/>
            </a:xfrm>
            <a:prstGeom prst="rect">
              <a:avLst/>
            </a:prstGeom>
          </p:spPr>
        </p:pic>
        <p:sp>
          <p:nvSpPr>
            <p:cNvPr id="35" name="34 Rectángulo"/>
            <p:cNvSpPr/>
            <p:nvPr/>
          </p:nvSpPr>
          <p:spPr>
            <a:xfrm>
              <a:off x="2948352" y="4617555"/>
              <a:ext cx="1008112" cy="5040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4903779" y="4617555"/>
              <a:ext cx="1008112" cy="5040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7" name="36 Grupo"/>
          <p:cNvGrpSpPr/>
          <p:nvPr/>
        </p:nvGrpSpPr>
        <p:grpSpPr>
          <a:xfrm rot="7153285" flipV="1">
            <a:off x="2317512" y="3064229"/>
            <a:ext cx="1113737" cy="792088"/>
            <a:chOff x="6348679" y="2307878"/>
            <a:chExt cx="1113737" cy="792088"/>
          </a:xfrm>
        </p:grpSpPr>
        <p:pic>
          <p:nvPicPr>
            <p:cNvPr id="38" name="37 Imagen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3685" y="2307878"/>
              <a:ext cx="718731" cy="792088"/>
            </a:xfrm>
            <a:prstGeom prst="rect">
              <a:avLst/>
            </a:prstGeom>
          </p:spPr>
        </p:pic>
        <p:sp>
          <p:nvSpPr>
            <p:cNvPr id="39" name="38 Rectángulo"/>
            <p:cNvSpPr/>
            <p:nvPr/>
          </p:nvSpPr>
          <p:spPr>
            <a:xfrm>
              <a:off x="6348679" y="2560911"/>
              <a:ext cx="510605" cy="2788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0" name="39 Grupo"/>
          <p:cNvGrpSpPr/>
          <p:nvPr/>
        </p:nvGrpSpPr>
        <p:grpSpPr>
          <a:xfrm rot="17720052">
            <a:off x="1817916" y="3878818"/>
            <a:ext cx="1113737" cy="792088"/>
            <a:chOff x="6348679" y="2307878"/>
            <a:chExt cx="1113737" cy="792088"/>
          </a:xfrm>
        </p:grpSpPr>
        <p:pic>
          <p:nvPicPr>
            <p:cNvPr id="41" name="40 Imagen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3685" y="2307878"/>
              <a:ext cx="718731" cy="792088"/>
            </a:xfrm>
            <a:prstGeom prst="rect">
              <a:avLst/>
            </a:prstGeom>
          </p:spPr>
        </p:pic>
        <p:sp>
          <p:nvSpPr>
            <p:cNvPr id="42" name="41 Rectángulo"/>
            <p:cNvSpPr/>
            <p:nvPr/>
          </p:nvSpPr>
          <p:spPr>
            <a:xfrm>
              <a:off x="6348679" y="2560911"/>
              <a:ext cx="510605" cy="2788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3" name="42 Imagen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949280"/>
            <a:ext cx="1043273" cy="71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5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59 CuadroTexto"/>
          <p:cNvSpPr txBox="1"/>
          <p:nvPr/>
        </p:nvSpPr>
        <p:spPr>
          <a:xfrm>
            <a:off x="360146" y="332656"/>
            <a:ext cx="6623929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vie" pitchFamily="82" charset="0"/>
              </a:rPr>
              <a:t>Secuencias I</a:t>
            </a:r>
            <a:endParaRPr lang="es-E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avie" pitchFamily="82" charset="0"/>
            </a:endParaRPr>
          </a:p>
        </p:txBody>
      </p:sp>
      <p:grpSp>
        <p:nvGrpSpPr>
          <p:cNvPr id="61" name="60 Grupo"/>
          <p:cNvGrpSpPr/>
          <p:nvPr/>
        </p:nvGrpSpPr>
        <p:grpSpPr>
          <a:xfrm>
            <a:off x="2635754" y="3170659"/>
            <a:ext cx="2055923" cy="657754"/>
            <a:chOff x="1822501" y="4160213"/>
            <a:chExt cx="5280185" cy="1431652"/>
          </a:xfrm>
        </p:grpSpPr>
        <p:pic>
          <p:nvPicPr>
            <p:cNvPr id="62" name="61 Imagen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501" y="4219820"/>
              <a:ext cx="1421110" cy="1364298"/>
            </a:xfrm>
            <a:prstGeom prst="rect">
              <a:avLst/>
            </a:prstGeom>
          </p:spPr>
        </p:pic>
        <p:pic>
          <p:nvPicPr>
            <p:cNvPr id="63" name="62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0771" y="4205531"/>
              <a:ext cx="1360069" cy="1360069"/>
            </a:xfrm>
            <a:prstGeom prst="rect">
              <a:avLst/>
            </a:prstGeom>
          </p:spPr>
        </p:pic>
        <p:pic>
          <p:nvPicPr>
            <p:cNvPr id="64" name="63 Imagen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59" y="4160213"/>
              <a:ext cx="1419027" cy="1431652"/>
            </a:xfrm>
            <a:prstGeom prst="rect">
              <a:avLst/>
            </a:prstGeom>
          </p:spPr>
        </p:pic>
        <p:sp>
          <p:nvSpPr>
            <p:cNvPr id="65" name="64 Rectángulo"/>
            <p:cNvSpPr/>
            <p:nvPr/>
          </p:nvSpPr>
          <p:spPr>
            <a:xfrm>
              <a:off x="2948352" y="4617555"/>
              <a:ext cx="1008112" cy="5040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" name="65 Rectángulo"/>
            <p:cNvSpPr/>
            <p:nvPr/>
          </p:nvSpPr>
          <p:spPr>
            <a:xfrm>
              <a:off x="4903779" y="4617555"/>
              <a:ext cx="1008112" cy="5040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73" name="72 Grupo"/>
          <p:cNvGrpSpPr/>
          <p:nvPr/>
        </p:nvGrpSpPr>
        <p:grpSpPr>
          <a:xfrm>
            <a:off x="729057" y="3140968"/>
            <a:ext cx="2055923" cy="657754"/>
            <a:chOff x="1822501" y="4160213"/>
            <a:chExt cx="5280185" cy="1431652"/>
          </a:xfrm>
        </p:grpSpPr>
        <p:pic>
          <p:nvPicPr>
            <p:cNvPr id="74" name="73 Imagen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501" y="4219820"/>
              <a:ext cx="1421110" cy="1364298"/>
            </a:xfrm>
            <a:prstGeom prst="rect">
              <a:avLst/>
            </a:prstGeom>
          </p:spPr>
        </p:pic>
        <p:pic>
          <p:nvPicPr>
            <p:cNvPr id="75" name="74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0771" y="4205531"/>
              <a:ext cx="1360069" cy="1360069"/>
            </a:xfrm>
            <a:prstGeom prst="rect">
              <a:avLst/>
            </a:prstGeom>
          </p:spPr>
        </p:pic>
        <p:pic>
          <p:nvPicPr>
            <p:cNvPr id="76" name="75 Imagen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59" y="4160213"/>
              <a:ext cx="1419027" cy="1431652"/>
            </a:xfrm>
            <a:prstGeom prst="rect">
              <a:avLst/>
            </a:prstGeom>
          </p:spPr>
        </p:pic>
        <p:sp>
          <p:nvSpPr>
            <p:cNvPr id="77" name="76 Rectángulo"/>
            <p:cNvSpPr/>
            <p:nvPr/>
          </p:nvSpPr>
          <p:spPr>
            <a:xfrm>
              <a:off x="2948352" y="4617555"/>
              <a:ext cx="1008112" cy="5040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8" name="77 Rectángulo"/>
            <p:cNvSpPr/>
            <p:nvPr/>
          </p:nvSpPr>
          <p:spPr>
            <a:xfrm>
              <a:off x="4903779" y="4617555"/>
              <a:ext cx="1008112" cy="5040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79" name="78 Grupo"/>
          <p:cNvGrpSpPr/>
          <p:nvPr/>
        </p:nvGrpSpPr>
        <p:grpSpPr>
          <a:xfrm>
            <a:off x="4509356" y="3200299"/>
            <a:ext cx="2055923" cy="657754"/>
            <a:chOff x="1822501" y="4160213"/>
            <a:chExt cx="5280185" cy="1431652"/>
          </a:xfrm>
        </p:grpSpPr>
        <p:pic>
          <p:nvPicPr>
            <p:cNvPr id="80" name="79 Imagen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501" y="4219820"/>
              <a:ext cx="1421110" cy="1364298"/>
            </a:xfrm>
            <a:prstGeom prst="rect">
              <a:avLst/>
            </a:prstGeom>
          </p:spPr>
        </p:pic>
        <p:pic>
          <p:nvPicPr>
            <p:cNvPr id="81" name="80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0771" y="4205531"/>
              <a:ext cx="1360069" cy="1360069"/>
            </a:xfrm>
            <a:prstGeom prst="rect">
              <a:avLst/>
            </a:prstGeom>
          </p:spPr>
        </p:pic>
        <p:pic>
          <p:nvPicPr>
            <p:cNvPr id="82" name="81 Imagen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59" y="4160213"/>
              <a:ext cx="1419027" cy="1431652"/>
            </a:xfrm>
            <a:prstGeom prst="rect">
              <a:avLst/>
            </a:prstGeom>
          </p:spPr>
        </p:pic>
        <p:sp>
          <p:nvSpPr>
            <p:cNvPr id="83" name="82 Rectángulo"/>
            <p:cNvSpPr/>
            <p:nvPr/>
          </p:nvSpPr>
          <p:spPr>
            <a:xfrm>
              <a:off x="2948352" y="4617555"/>
              <a:ext cx="1008112" cy="5040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4" name="83 Rectángulo"/>
            <p:cNvSpPr/>
            <p:nvPr/>
          </p:nvSpPr>
          <p:spPr>
            <a:xfrm>
              <a:off x="4903779" y="4617555"/>
              <a:ext cx="1008112" cy="5040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9" name="58 Grupo"/>
          <p:cNvGrpSpPr/>
          <p:nvPr/>
        </p:nvGrpSpPr>
        <p:grpSpPr>
          <a:xfrm>
            <a:off x="6404509" y="3212212"/>
            <a:ext cx="2055923" cy="657754"/>
            <a:chOff x="1822501" y="4160213"/>
            <a:chExt cx="5280185" cy="1431652"/>
          </a:xfrm>
        </p:grpSpPr>
        <p:pic>
          <p:nvPicPr>
            <p:cNvPr id="67" name="66 Imagen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501" y="4219820"/>
              <a:ext cx="1421110" cy="1364298"/>
            </a:xfrm>
            <a:prstGeom prst="rect">
              <a:avLst/>
            </a:prstGeom>
          </p:spPr>
        </p:pic>
        <p:pic>
          <p:nvPicPr>
            <p:cNvPr id="68" name="67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0771" y="4205531"/>
              <a:ext cx="1360069" cy="1360069"/>
            </a:xfrm>
            <a:prstGeom prst="rect">
              <a:avLst/>
            </a:prstGeom>
          </p:spPr>
        </p:pic>
        <p:pic>
          <p:nvPicPr>
            <p:cNvPr id="69" name="68 Imagen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59" y="4160213"/>
              <a:ext cx="1419027" cy="1431652"/>
            </a:xfrm>
            <a:prstGeom prst="rect">
              <a:avLst/>
            </a:prstGeom>
          </p:spPr>
        </p:pic>
        <p:sp>
          <p:nvSpPr>
            <p:cNvPr id="70" name="69 Rectángulo"/>
            <p:cNvSpPr/>
            <p:nvPr/>
          </p:nvSpPr>
          <p:spPr>
            <a:xfrm>
              <a:off x="2948352" y="4617555"/>
              <a:ext cx="1008112" cy="5040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1" name="70 Rectángulo"/>
            <p:cNvSpPr/>
            <p:nvPr/>
          </p:nvSpPr>
          <p:spPr>
            <a:xfrm>
              <a:off x="4903779" y="4617555"/>
              <a:ext cx="1008112" cy="5040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7" name="26 Imagen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949280"/>
            <a:ext cx="1043273" cy="71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5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104</Words>
  <Application>Microsoft Office PowerPoint</Application>
  <PresentationFormat>Presentación en pantalla (4:3)</PresentationFormat>
  <Paragraphs>35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klorenzk</dc:creator>
  <cp:lastModifiedBy>klorenzk</cp:lastModifiedBy>
  <cp:revision>133</cp:revision>
  <dcterms:created xsi:type="dcterms:W3CDTF">2014-02-19T18:00:53Z</dcterms:created>
  <dcterms:modified xsi:type="dcterms:W3CDTF">2015-12-08T16:36:45Z</dcterms:modified>
</cp:coreProperties>
</file>